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6858000" cx="12192000"/>
  <p:notesSz cx="6858000" cy="9144000"/>
  <p:embeddedFontLst>
    <p:embeddedFont>
      <p:font typeface="Gill Sans"/>
      <p:regular r:id="rId17"/>
      <p:bold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3B29A76-4AA6-4FBB-9BB6-BCB640901E01}">
  <a:tblStyle styleId="{C3B29A76-4AA6-4FBB-9BB6-BCB640901E01}"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4FDE6"/>
          </a:solidFill>
        </a:fill>
      </a:tcStyle>
    </a:wholeTbl>
    <a:band1H>
      <a:tcTxStyle/>
      <a:tcStyle>
        <a:fill>
          <a:solidFill>
            <a:srgbClr val="E8FBCA"/>
          </a:solidFill>
        </a:fill>
      </a:tcStyle>
    </a:band1H>
    <a:band2H>
      <a:tcTxStyle/>
    </a:band2H>
    <a:band1V>
      <a:tcTxStyle/>
      <a:tcStyle>
        <a:fill>
          <a:solidFill>
            <a:srgbClr val="E8FBC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GillSans-regular.fnt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GillSans-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 name="Google Shape;298;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Google Shape;20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 name="Google Shape;208;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 name="Google Shape;23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 name="Google Shape;26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portada" showMasterSp="0">
  <p:cSld name="Diapositiva de portada">
    <p:spTree>
      <p:nvGrpSpPr>
        <p:cNvPr id="15" name="Shape 15"/>
        <p:cNvGrpSpPr/>
        <p:nvPr/>
      </p:nvGrpSpPr>
      <p:grpSpPr>
        <a:xfrm>
          <a:off x="0" y="0"/>
          <a:ext cx="0" cy="0"/>
          <a:chOff x="0" y="0"/>
          <a:chExt cx="0" cy="0"/>
        </a:xfrm>
      </p:grpSpPr>
      <p:sp>
        <p:nvSpPr>
          <p:cNvPr id="16" name="Google Shape;16;p2"/>
          <p:cNvSpPr/>
          <p:nvPr>
            <p:ph idx="2" type="pic"/>
          </p:nvPr>
        </p:nvSpPr>
        <p:spPr>
          <a:xfrm>
            <a:off x="-71015" y="0"/>
            <a:ext cx="12263015" cy="6858000"/>
          </a:xfrm>
          <a:prstGeom prst="rect">
            <a:avLst/>
          </a:prstGeom>
          <a:solidFill>
            <a:srgbClr val="7F7F7F"/>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grpSp>
        <p:nvGrpSpPr>
          <p:cNvPr id="17" name="Google Shape;17;p2"/>
          <p:cNvGrpSpPr/>
          <p:nvPr/>
        </p:nvGrpSpPr>
        <p:grpSpPr>
          <a:xfrm flipH="1">
            <a:off x="2076202" y="1374276"/>
            <a:ext cx="7324426" cy="3883523"/>
            <a:chOff x="252031" y="-22763"/>
            <a:chExt cx="7324426" cy="7269964"/>
          </a:xfrm>
        </p:grpSpPr>
        <p:sp>
          <p:nvSpPr>
            <p:cNvPr id="18" name="Google Shape;18;p2"/>
            <p:cNvSpPr/>
            <p:nvPr/>
          </p:nvSpPr>
          <p:spPr>
            <a:xfrm>
              <a:off x="979714" y="1181211"/>
              <a:ext cx="6117771" cy="6065990"/>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9" name="Google Shape;19;p2"/>
            <p:cNvSpPr/>
            <p:nvPr/>
          </p:nvSpPr>
          <p:spPr>
            <a:xfrm>
              <a:off x="500743" y="-22763"/>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0" name="Google Shape;20;p2"/>
            <p:cNvSpPr/>
            <p:nvPr/>
          </p:nvSpPr>
          <p:spPr>
            <a:xfrm>
              <a:off x="252031" y="655467"/>
              <a:ext cx="6475341"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21" name="Google Shape;21;p2"/>
          <p:cNvSpPr txBox="1"/>
          <p:nvPr>
            <p:ph type="ctrTitle"/>
          </p:nvPr>
        </p:nvSpPr>
        <p:spPr>
          <a:xfrm>
            <a:off x="2791372" y="2238426"/>
            <a:ext cx="6609256" cy="1508126"/>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4400"/>
              <a:buFont typeface="Calibri"/>
              <a:buNone/>
              <a:defRPr b="1" sz="4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
          <p:cNvSpPr txBox="1"/>
          <p:nvPr>
            <p:ph idx="1" type="subTitle"/>
          </p:nvPr>
        </p:nvSpPr>
        <p:spPr>
          <a:xfrm>
            <a:off x="2791372" y="3838627"/>
            <a:ext cx="6609256" cy="450503"/>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chemeClr val="lt1"/>
              </a:buClr>
              <a:buSzPts val="2400"/>
              <a:buNone/>
              <a:defRPr sz="2400">
                <a:solidFill>
                  <a:schemeClr val="lt1"/>
                </a:solidFill>
                <a:latin typeface="Calibri"/>
                <a:ea typeface="Calibri"/>
                <a:cs typeface="Calibri"/>
                <a:sym typeface="Calibri"/>
              </a:defRPr>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olo el título">
  <p:cSld name="1_Solo el título">
    <p:spTree>
      <p:nvGrpSpPr>
        <p:cNvPr id="96" name="Shape 96"/>
        <p:cNvGrpSpPr/>
        <p:nvPr/>
      </p:nvGrpSpPr>
      <p:grpSpPr>
        <a:xfrm>
          <a:off x="0" y="0"/>
          <a:ext cx="0" cy="0"/>
          <a:chOff x="0" y="0"/>
          <a:chExt cx="0" cy="0"/>
        </a:xfrm>
      </p:grpSpPr>
      <p:sp>
        <p:nvSpPr>
          <p:cNvPr id="97" name="Google Shape;97;p11"/>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1"/>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99" name="Google Shape;99;p11"/>
          <p:cNvSpPr txBox="1"/>
          <p:nvPr>
            <p:ph type="title"/>
          </p:nvPr>
        </p:nvSpPr>
        <p:spPr>
          <a:xfrm>
            <a:off x="595884" y="0"/>
            <a:ext cx="11000232" cy="118872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contenido con imagen">
  <p:cSld name="Título y contenido con imagen">
    <p:spTree>
      <p:nvGrpSpPr>
        <p:cNvPr id="100" name="Shape 100"/>
        <p:cNvGrpSpPr/>
        <p:nvPr/>
      </p:nvGrpSpPr>
      <p:grpSpPr>
        <a:xfrm>
          <a:off x="0" y="0"/>
          <a:ext cx="0" cy="0"/>
          <a:chOff x="0" y="0"/>
          <a:chExt cx="0" cy="0"/>
        </a:xfrm>
      </p:grpSpPr>
      <p:sp>
        <p:nvSpPr>
          <p:cNvPr id="101" name="Google Shape;101;p12"/>
          <p:cNvSpPr/>
          <p:nvPr>
            <p:ph idx="2" type="pic"/>
          </p:nvPr>
        </p:nvSpPr>
        <p:spPr>
          <a:xfrm>
            <a:off x="2264229" y="0"/>
            <a:ext cx="4919153" cy="6858000"/>
          </a:xfrm>
          <a:prstGeom prst="rect">
            <a:avLst/>
          </a:prstGeom>
          <a:solidFill>
            <a:srgbClr val="7F7F7F"/>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2" name="Google Shape;102;p12"/>
          <p:cNvSpPr txBox="1"/>
          <p:nvPr>
            <p:ph type="title"/>
          </p:nvPr>
        </p:nvSpPr>
        <p:spPr>
          <a:xfrm>
            <a:off x="437804" y="1676400"/>
            <a:ext cx="5196241" cy="335280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4400"/>
              <a:buFont typeface="Calibri"/>
              <a:buNone/>
              <a:defRPr b="1" sz="4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12"/>
          <p:cNvSpPr txBox="1"/>
          <p:nvPr>
            <p:ph idx="1" type="body"/>
          </p:nvPr>
        </p:nvSpPr>
        <p:spPr>
          <a:xfrm>
            <a:off x="7639394" y="365125"/>
            <a:ext cx="4114801" cy="58118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04" name="Google Shape;104;p12"/>
          <p:cNvPicPr preferRelativeResize="0"/>
          <p:nvPr/>
        </p:nvPicPr>
        <p:blipFill rotWithShape="1">
          <a:blip r:embed="rId2">
            <a:alphaModFix/>
          </a:blip>
          <a:srcRect b="0" l="0" r="0" t="0"/>
          <a:stretch/>
        </p:blipFill>
        <p:spPr>
          <a:xfrm>
            <a:off x="1139938" y="1088572"/>
            <a:ext cx="4572000" cy="4572000"/>
          </a:xfrm>
          <a:prstGeom prst="rect">
            <a:avLst/>
          </a:prstGeom>
          <a:noFill/>
          <a:ln>
            <a:noFill/>
          </a:ln>
        </p:spPr>
      </p:pic>
      <p:sp>
        <p:nvSpPr>
          <p:cNvPr id="105" name="Google Shape;105;p12"/>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2"/>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showMasterSp="0">
  <p:cSld name="Diapositiva de título">
    <p:spTree>
      <p:nvGrpSpPr>
        <p:cNvPr id="107" name="Shape 107"/>
        <p:cNvGrpSpPr/>
        <p:nvPr/>
      </p:nvGrpSpPr>
      <p:grpSpPr>
        <a:xfrm>
          <a:off x="0" y="0"/>
          <a:ext cx="0" cy="0"/>
          <a:chOff x="0" y="0"/>
          <a:chExt cx="0" cy="0"/>
        </a:xfrm>
      </p:grpSpPr>
      <p:grpSp>
        <p:nvGrpSpPr>
          <p:cNvPr id="108" name="Google Shape;108;p13"/>
          <p:cNvGrpSpPr/>
          <p:nvPr/>
        </p:nvGrpSpPr>
        <p:grpSpPr>
          <a:xfrm flipH="1">
            <a:off x="2076202" y="1374276"/>
            <a:ext cx="7324426" cy="3883523"/>
            <a:chOff x="252031" y="-22763"/>
            <a:chExt cx="7324426" cy="7269964"/>
          </a:xfrm>
        </p:grpSpPr>
        <p:sp>
          <p:nvSpPr>
            <p:cNvPr id="109" name="Google Shape;109;p13"/>
            <p:cNvSpPr/>
            <p:nvPr/>
          </p:nvSpPr>
          <p:spPr>
            <a:xfrm>
              <a:off x="979714" y="1181211"/>
              <a:ext cx="6117771" cy="6065990"/>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10" name="Google Shape;110;p13"/>
            <p:cNvSpPr/>
            <p:nvPr/>
          </p:nvSpPr>
          <p:spPr>
            <a:xfrm>
              <a:off x="500743" y="-22763"/>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11" name="Google Shape;111;p13"/>
            <p:cNvSpPr/>
            <p:nvPr/>
          </p:nvSpPr>
          <p:spPr>
            <a:xfrm>
              <a:off x="252031" y="655467"/>
              <a:ext cx="6475341"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112" name="Google Shape;112;p13"/>
          <p:cNvSpPr txBox="1"/>
          <p:nvPr>
            <p:ph type="ctrTitle"/>
          </p:nvPr>
        </p:nvSpPr>
        <p:spPr>
          <a:xfrm>
            <a:off x="2791372" y="2238426"/>
            <a:ext cx="6609256" cy="1508126"/>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4400"/>
              <a:buFont typeface="Calibri"/>
              <a:buNone/>
              <a:defRPr b="1" sz="4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3" name="Google Shape;113;p13"/>
          <p:cNvSpPr txBox="1"/>
          <p:nvPr>
            <p:ph idx="1" type="subTitle"/>
          </p:nvPr>
        </p:nvSpPr>
        <p:spPr>
          <a:xfrm>
            <a:off x="2791372" y="3838627"/>
            <a:ext cx="6609256" cy="450503"/>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chemeClr val="lt1"/>
              </a:buClr>
              <a:buSzPts val="2400"/>
              <a:buNone/>
              <a:defRPr sz="2400">
                <a:solidFill>
                  <a:schemeClr val="lt1"/>
                </a:solidFill>
                <a:latin typeface="Calibri"/>
                <a:ea typeface="Calibri"/>
                <a:cs typeface="Calibri"/>
                <a:sym typeface="Calibri"/>
              </a:defRPr>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p:cSld name="Encabezado de sección">
    <p:spTree>
      <p:nvGrpSpPr>
        <p:cNvPr id="114" name="Shape 114"/>
        <p:cNvGrpSpPr/>
        <p:nvPr/>
      </p:nvGrpSpPr>
      <p:grpSpPr>
        <a:xfrm>
          <a:off x="0" y="0"/>
          <a:ext cx="0" cy="0"/>
          <a:chOff x="0" y="0"/>
          <a:chExt cx="0" cy="0"/>
        </a:xfrm>
      </p:grpSpPr>
      <p:grpSp>
        <p:nvGrpSpPr>
          <p:cNvPr id="115" name="Google Shape;115;p14"/>
          <p:cNvGrpSpPr/>
          <p:nvPr/>
        </p:nvGrpSpPr>
        <p:grpSpPr>
          <a:xfrm rot="10800000">
            <a:off x="3581400" y="451189"/>
            <a:ext cx="5276606" cy="5768636"/>
            <a:chOff x="883522" y="408327"/>
            <a:chExt cx="5276606" cy="5768636"/>
          </a:xfrm>
        </p:grpSpPr>
        <p:sp>
          <p:nvSpPr>
            <p:cNvPr id="116" name="Google Shape;116;p14"/>
            <p:cNvSpPr/>
            <p:nvPr/>
          </p:nvSpPr>
          <p:spPr>
            <a:xfrm>
              <a:off x="1808217" y="1403690"/>
              <a:ext cx="4351911" cy="4773273"/>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17" name="Google Shape;117;p14"/>
            <p:cNvPicPr preferRelativeResize="0"/>
            <p:nvPr/>
          </p:nvPicPr>
          <p:blipFill rotWithShape="1">
            <a:blip r:embed="rId2">
              <a:alphaModFix/>
            </a:blip>
            <a:srcRect b="0" l="0" r="0" t="0"/>
            <a:stretch/>
          </p:blipFill>
          <p:spPr>
            <a:xfrm>
              <a:off x="1139938" y="1088572"/>
              <a:ext cx="4572000" cy="4572000"/>
            </a:xfrm>
            <a:prstGeom prst="rect">
              <a:avLst/>
            </a:prstGeom>
            <a:noFill/>
            <a:ln>
              <a:noFill/>
            </a:ln>
          </p:spPr>
        </p:pic>
        <p:sp>
          <p:nvSpPr>
            <p:cNvPr id="118" name="Google Shape;118;p14"/>
            <p:cNvSpPr/>
            <p:nvPr/>
          </p:nvSpPr>
          <p:spPr>
            <a:xfrm>
              <a:off x="883522" y="408327"/>
              <a:ext cx="4351911" cy="4773273"/>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119" name="Google Shape;119;p14"/>
          <p:cNvSpPr txBox="1"/>
          <p:nvPr>
            <p:ph type="title"/>
          </p:nvPr>
        </p:nvSpPr>
        <p:spPr>
          <a:xfrm>
            <a:off x="4506095" y="1742989"/>
            <a:ext cx="4351911" cy="335280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4400"/>
              <a:buFont typeface="Calibri"/>
              <a:buNone/>
              <a:defRPr b="1" sz="4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0" name="Google Shape;120;p14"/>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4"/>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22" name="Google Shape;122;p14"/>
          <p:cNvSpPr txBox="1"/>
          <p:nvPr>
            <p:ph idx="1" type="body"/>
          </p:nvPr>
        </p:nvSpPr>
        <p:spPr>
          <a:xfrm>
            <a:off x="4506094" y="4127455"/>
            <a:ext cx="4351911" cy="29643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lt1"/>
              </a:buClr>
              <a:buSzPts val="2000"/>
              <a:buNone/>
              <a:defRPr sz="2000" cap="none">
                <a:latin typeface="Calibri"/>
                <a:ea typeface="Calibri"/>
                <a:cs typeface="Calibri"/>
                <a:sym typeface="Calibri"/>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p:cSld name="Dos objetos">
    <p:spTree>
      <p:nvGrpSpPr>
        <p:cNvPr id="123" name="Shape 123"/>
        <p:cNvGrpSpPr/>
        <p:nvPr/>
      </p:nvGrpSpPr>
      <p:grpSpPr>
        <a:xfrm>
          <a:off x="0" y="0"/>
          <a:ext cx="0" cy="0"/>
          <a:chOff x="0" y="0"/>
          <a:chExt cx="0" cy="0"/>
        </a:xfrm>
      </p:grpSpPr>
      <p:sp>
        <p:nvSpPr>
          <p:cNvPr id="124" name="Google Shape;124;p15"/>
          <p:cNvSpPr/>
          <p:nvPr/>
        </p:nvSpPr>
        <p:spPr>
          <a:xfrm>
            <a:off x="4430484" y="0"/>
            <a:ext cx="2873833" cy="5426414"/>
          </a:xfrm>
          <a:prstGeom prst="rect">
            <a:avLst/>
          </a:prstGeom>
          <a:noFill/>
          <a:ln cap="flat" cmpd="sng" w="889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25" name="Google Shape;125;p15"/>
          <p:cNvSpPr txBox="1"/>
          <p:nvPr>
            <p:ph type="title"/>
          </p:nvPr>
        </p:nvSpPr>
        <p:spPr>
          <a:xfrm>
            <a:off x="595884" y="0"/>
            <a:ext cx="3834596" cy="1124404"/>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2800"/>
              <a:buFont typeface="Calibri"/>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15"/>
          <p:cNvSpPr/>
          <p:nvPr/>
        </p:nvSpPr>
        <p:spPr>
          <a:xfrm>
            <a:off x="4887684" y="1431586"/>
            <a:ext cx="2873833"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27" name="Google Shape;127;p15"/>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15"/>
          <p:cNvSpPr/>
          <p:nvPr/>
        </p:nvSpPr>
        <p:spPr>
          <a:xfrm>
            <a:off x="4659081" y="447789"/>
            <a:ext cx="2873833" cy="595795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29" name="Google Shape;129;p15"/>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30" name="Google Shape;130;p15"/>
          <p:cNvSpPr txBox="1"/>
          <p:nvPr>
            <p:ph idx="1" type="body"/>
          </p:nvPr>
        </p:nvSpPr>
        <p:spPr>
          <a:xfrm>
            <a:off x="571500" y="1431586"/>
            <a:ext cx="3467099" cy="4361203"/>
          </a:xfrm>
          <a:prstGeom prst="rect">
            <a:avLst/>
          </a:prstGeom>
          <a:noFill/>
          <a:ln>
            <a:noFill/>
          </a:ln>
        </p:spPr>
        <p:txBody>
          <a:bodyPr anchorCtr="0" anchor="t" bIns="45700" lIns="91425" spcFirstLastPara="1" rIns="91425" wrap="square" tIns="45700">
            <a:noAutofit/>
          </a:bodyPr>
          <a:lstStyle>
            <a:lvl1pPr indent="-330200" lvl="0" marL="457200" algn="l">
              <a:lnSpc>
                <a:spcPct val="90000"/>
              </a:lnSpc>
              <a:spcBef>
                <a:spcPts val="1000"/>
              </a:spcBef>
              <a:spcAft>
                <a:spcPts val="0"/>
              </a:spcAft>
              <a:buClr>
                <a:schemeClr val="lt1"/>
              </a:buClr>
              <a:buSzPts val="1600"/>
              <a:buChar char="•"/>
              <a:defRPr sz="1600"/>
            </a:lvl1pPr>
            <a:lvl2pPr indent="-317500" lvl="1" marL="914400" algn="l">
              <a:lnSpc>
                <a:spcPct val="90000"/>
              </a:lnSpc>
              <a:spcBef>
                <a:spcPts val="500"/>
              </a:spcBef>
              <a:spcAft>
                <a:spcPts val="0"/>
              </a:spcAft>
              <a:buClr>
                <a:schemeClr val="lt1"/>
              </a:buClr>
              <a:buSzPts val="1400"/>
              <a:buChar char="•"/>
              <a:defRPr sz="1400"/>
            </a:lvl2pPr>
            <a:lvl3pPr indent="-304800" lvl="2" marL="1371600" algn="l">
              <a:lnSpc>
                <a:spcPct val="90000"/>
              </a:lnSpc>
              <a:spcBef>
                <a:spcPts val="500"/>
              </a:spcBef>
              <a:spcAft>
                <a:spcPts val="0"/>
              </a:spcAft>
              <a:buClr>
                <a:schemeClr val="lt1"/>
              </a:buClr>
              <a:buSzPts val="1200"/>
              <a:buChar char="•"/>
              <a:defRPr sz="1200"/>
            </a:lvl3pPr>
            <a:lvl4pPr indent="-298450" lvl="3" marL="1828800" algn="l">
              <a:lnSpc>
                <a:spcPct val="90000"/>
              </a:lnSpc>
              <a:spcBef>
                <a:spcPts val="500"/>
              </a:spcBef>
              <a:spcAft>
                <a:spcPts val="0"/>
              </a:spcAft>
              <a:buClr>
                <a:schemeClr val="lt1"/>
              </a:buClr>
              <a:buSzPts val="1100"/>
              <a:buChar char="•"/>
              <a:defRPr sz="1100"/>
            </a:lvl4pPr>
            <a:lvl5pPr indent="-298450" lvl="4" marL="2286000" algn="l">
              <a:lnSpc>
                <a:spcPct val="90000"/>
              </a:lnSpc>
              <a:spcBef>
                <a:spcPts val="500"/>
              </a:spcBef>
              <a:spcAft>
                <a:spcPts val="0"/>
              </a:spcAft>
              <a:buClr>
                <a:schemeClr val="lt1"/>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15"/>
          <p:cNvSpPr txBox="1"/>
          <p:nvPr>
            <p:ph idx="2" type="body"/>
          </p:nvPr>
        </p:nvSpPr>
        <p:spPr>
          <a:xfrm>
            <a:off x="8153394" y="1431586"/>
            <a:ext cx="3467106" cy="4361203"/>
          </a:xfrm>
          <a:prstGeom prst="rect">
            <a:avLst/>
          </a:prstGeom>
          <a:noFill/>
          <a:ln>
            <a:noFill/>
          </a:ln>
        </p:spPr>
        <p:txBody>
          <a:bodyPr anchorCtr="0" anchor="t" bIns="45700" lIns="91425" spcFirstLastPara="1" rIns="91425" wrap="square" tIns="45700">
            <a:noAutofit/>
          </a:bodyPr>
          <a:lstStyle>
            <a:lvl1pPr indent="-330200" lvl="0" marL="457200" algn="l">
              <a:lnSpc>
                <a:spcPct val="90000"/>
              </a:lnSpc>
              <a:spcBef>
                <a:spcPts val="1000"/>
              </a:spcBef>
              <a:spcAft>
                <a:spcPts val="0"/>
              </a:spcAft>
              <a:buClr>
                <a:schemeClr val="lt1"/>
              </a:buClr>
              <a:buSzPts val="1600"/>
              <a:buChar char="•"/>
              <a:defRPr sz="1600"/>
            </a:lvl1pPr>
            <a:lvl2pPr indent="-317500" lvl="1" marL="914400" algn="l">
              <a:lnSpc>
                <a:spcPct val="90000"/>
              </a:lnSpc>
              <a:spcBef>
                <a:spcPts val="500"/>
              </a:spcBef>
              <a:spcAft>
                <a:spcPts val="0"/>
              </a:spcAft>
              <a:buClr>
                <a:schemeClr val="lt1"/>
              </a:buClr>
              <a:buSzPts val="1400"/>
              <a:buChar char="•"/>
              <a:defRPr sz="1400"/>
            </a:lvl2pPr>
            <a:lvl3pPr indent="-304800" lvl="2" marL="1371600" algn="l">
              <a:lnSpc>
                <a:spcPct val="90000"/>
              </a:lnSpc>
              <a:spcBef>
                <a:spcPts val="500"/>
              </a:spcBef>
              <a:spcAft>
                <a:spcPts val="0"/>
              </a:spcAft>
              <a:buClr>
                <a:schemeClr val="lt1"/>
              </a:buClr>
              <a:buSzPts val="1200"/>
              <a:buChar char="•"/>
              <a:defRPr sz="1200"/>
            </a:lvl3pPr>
            <a:lvl4pPr indent="-298450" lvl="3" marL="1828800" algn="l">
              <a:lnSpc>
                <a:spcPct val="90000"/>
              </a:lnSpc>
              <a:spcBef>
                <a:spcPts val="500"/>
              </a:spcBef>
              <a:spcAft>
                <a:spcPts val="0"/>
              </a:spcAft>
              <a:buClr>
                <a:schemeClr val="lt1"/>
              </a:buClr>
              <a:buSzPts val="1100"/>
              <a:buChar char="•"/>
              <a:defRPr sz="1100"/>
            </a:lvl4pPr>
            <a:lvl5pPr indent="-298450" lvl="4" marL="2286000" algn="l">
              <a:lnSpc>
                <a:spcPct val="90000"/>
              </a:lnSpc>
              <a:spcBef>
                <a:spcPts val="500"/>
              </a:spcBef>
              <a:spcAft>
                <a:spcPts val="0"/>
              </a:spcAft>
              <a:buClr>
                <a:schemeClr val="lt1"/>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p:cSld name="Comparación">
    <p:spTree>
      <p:nvGrpSpPr>
        <p:cNvPr id="132" name="Shape 132"/>
        <p:cNvGrpSpPr/>
        <p:nvPr/>
      </p:nvGrpSpPr>
      <p:grpSpPr>
        <a:xfrm>
          <a:off x="0" y="0"/>
          <a:ext cx="0" cy="0"/>
          <a:chOff x="0" y="0"/>
          <a:chExt cx="0" cy="0"/>
        </a:xfrm>
      </p:grpSpPr>
      <p:sp>
        <p:nvSpPr>
          <p:cNvPr id="133" name="Google Shape;133;p16"/>
          <p:cNvSpPr txBox="1"/>
          <p:nvPr>
            <p:ph idx="1" type="body"/>
          </p:nvPr>
        </p:nvSpPr>
        <p:spPr>
          <a:xfrm>
            <a:off x="573882" y="1061132"/>
            <a:ext cx="3464717" cy="823912"/>
          </a:xfrm>
          <a:prstGeom prst="rect">
            <a:avLst/>
          </a:prstGeom>
          <a:noFill/>
          <a:ln>
            <a:noFill/>
          </a:ln>
        </p:spPr>
        <p:txBody>
          <a:bodyPr anchorCtr="0" anchor="ctr" bIns="45700" lIns="91425" spcFirstLastPara="1" rIns="91425" wrap="square" tIns="45700">
            <a:noAutofit/>
          </a:bodyPr>
          <a:lstStyle>
            <a:lvl1pPr indent="-228600" lvl="0" marL="457200" algn="ctr">
              <a:lnSpc>
                <a:spcPct val="90000"/>
              </a:lnSpc>
              <a:spcBef>
                <a:spcPts val="1000"/>
              </a:spcBef>
              <a:spcAft>
                <a:spcPts val="0"/>
              </a:spcAft>
              <a:buClr>
                <a:schemeClr val="lt1"/>
              </a:buClr>
              <a:buSzPts val="2400"/>
              <a:buNone/>
              <a:defRPr b="1" sz="2400">
                <a:solidFill>
                  <a:schemeClr val="lt1"/>
                </a:solidFill>
                <a:latin typeface="Calibri"/>
                <a:ea typeface="Calibri"/>
                <a:cs typeface="Calibri"/>
                <a:sym typeface="Calibri"/>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4" name="Google Shape;134;p16"/>
          <p:cNvSpPr txBox="1"/>
          <p:nvPr>
            <p:ph idx="2" type="body"/>
          </p:nvPr>
        </p:nvSpPr>
        <p:spPr>
          <a:xfrm>
            <a:off x="573882" y="2108201"/>
            <a:ext cx="3464717" cy="3684588"/>
          </a:xfrm>
          <a:prstGeom prst="rect">
            <a:avLst/>
          </a:prstGeom>
          <a:noFill/>
          <a:ln>
            <a:noFill/>
          </a:ln>
        </p:spPr>
        <p:txBody>
          <a:bodyPr anchorCtr="0" anchor="t" bIns="45700" lIns="91425" spcFirstLastPara="1" rIns="91425" wrap="square" tIns="45700">
            <a:noAutofit/>
          </a:bodyPr>
          <a:lstStyle>
            <a:lvl1pPr indent="-330200" lvl="0" marL="457200" algn="l">
              <a:lnSpc>
                <a:spcPct val="150000"/>
              </a:lnSpc>
              <a:spcBef>
                <a:spcPts val="1000"/>
              </a:spcBef>
              <a:spcAft>
                <a:spcPts val="0"/>
              </a:spcAft>
              <a:buClr>
                <a:schemeClr val="lt1"/>
              </a:buClr>
              <a:buSzPts val="1600"/>
              <a:buChar char="•"/>
              <a:defRPr sz="1600">
                <a:solidFill>
                  <a:schemeClr val="lt1"/>
                </a:solidFill>
              </a:defRPr>
            </a:lvl1pPr>
            <a:lvl2pPr indent="-317500" lvl="1" marL="914400" algn="l">
              <a:lnSpc>
                <a:spcPct val="150000"/>
              </a:lnSpc>
              <a:spcBef>
                <a:spcPts val="500"/>
              </a:spcBef>
              <a:spcAft>
                <a:spcPts val="0"/>
              </a:spcAft>
              <a:buClr>
                <a:schemeClr val="lt1"/>
              </a:buClr>
              <a:buSzPts val="1400"/>
              <a:buChar char="•"/>
              <a:defRPr sz="1400">
                <a:solidFill>
                  <a:schemeClr val="lt1"/>
                </a:solidFill>
              </a:defRPr>
            </a:lvl2pPr>
            <a:lvl3pPr indent="-304800" lvl="2" marL="1371600" algn="l">
              <a:lnSpc>
                <a:spcPct val="150000"/>
              </a:lnSpc>
              <a:spcBef>
                <a:spcPts val="500"/>
              </a:spcBef>
              <a:spcAft>
                <a:spcPts val="0"/>
              </a:spcAft>
              <a:buClr>
                <a:schemeClr val="lt1"/>
              </a:buClr>
              <a:buSzPts val="1200"/>
              <a:buChar char="•"/>
              <a:defRPr sz="1200">
                <a:solidFill>
                  <a:schemeClr val="lt1"/>
                </a:solidFill>
              </a:defRPr>
            </a:lvl3pPr>
            <a:lvl4pPr indent="-298450" lvl="3" marL="1828800" algn="l">
              <a:lnSpc>
                <a:spcPct val="150000"/>
              </a:lnSpc>
              <a:spcBef>
                <a:spcPts val="500"/>
              </a:spcBef>
              <a:spcAft>
                <a:spcPts val="0"/>
              </a:spcAft>
              <a:buClr>
                <a:schemeClr val="lt1"/>
              </a:buClr>
              <a:buSzPts val="1100"/>
              <a:buChar char="•"/>
              <a:defRPr sz="1100">
                <a:solidFill>
                  <a:schemeClr val="lt1"/>
                </a:solidFill>
              </a:defRPr>
            </a:lvl4pPr>
            <a:lvl5pPr indent="-298450" lvl="4" marL="2286000" algn="l">
              <a:lnSpc>
                <a:spcPct val="150000"/>
              </a:lnSpc>
              <a:spcBef>
                <a:spcPts val="500"/>
              </a:spcBef>
              <a:spcAft>
                <a:spcPts val="0"/>
              </a:spcAft>
              <a:buClr>
                <a:schemeClr val="lt1"/>
              </a:buClr>
              <a:buSzPts val="1100"/>
              <a:buChar char="•"/>
              <a:defRPr sz="1100">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5" name="Google Shape;135;p16"/>
          <p:cNvSpPr/>
          <p:nvPr/>
        </p:nvSpPr>
        <p:spPr>
          <a:xfrm>
            <a:off x="4430484" y="0"/>
            <a:ext cx="2873833" cy="5426414"/>
          </a:xfrm>
          <a:prstGeom prst="rect">
            <a:avLst/>
          </a:prstGeom>
          <a:noFill/>
          <a:ln cap="flat" cmpd="sng" w="889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6" name="Google Shape;136;p16"/>
          <p:cNvSpPr txBox="1"/>
          <p:nvPr>
            <p:ph type="title"/>
          </p:nvPr>
        </p:nvSpPr>
        <p:spPr>
          <a:xfrm>
            <a:off x="595884" y="0"/>
            <a:ext cx="3834596" cy="1124404"/>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2800"/>
              <a:buFont typeface="Calibri"/>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16"/>
          <p:cNvSpPr/>
          <p:nvPr/>
        </p:nvSpPr>
        <p:spPr>
          <a:xfrm>
            <a:off x="4887684" y="1431586"/>
            <a:ext cx="2873833"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8" name="Google Shape;138;p16"/>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16"/>
          <p:cNvSpPr/>
          <p:nvPr/>
        </p:nvSpPr>
        <p:spPr>
          <a:xfrm>
            <a:off x="4659081" y="447789"/>
            <a:ext cx="2873833" cy="595795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0" name="Google Shape;140;p16"/>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41" name="Google Shape;141;p16"/>
          <p:cNvSpPr txBox="1"/>
          <p:nvPr>
            <p:ph idx="3" type="body"/>
          </p:nvPr>
        </p:nvSpPr>
        <p:spPr>
          <a:xfrm>
            <a:off x="8153395" y="1061132"/>
            <a:ext cx="3464721" cy="823912"/>
          </a:xfrm>
          <a:prstGeom prst="rect">
            <a:avLst/>
          </a:prstGeom>
          <a:noFill/>
          <a:ln>
            <a:noFill/>
          </a:ln>
        </p:spPr>
        <p:txBody>
          <a:bodyPr anchorCtr="0" anchor="ctr" bIns="45700" lIns="91425" spcFirstLastPara="1" rIns="91425" wrap="square" tIns="45700">
            <a:noAutofit/>
          </a:bodyPr>
          <a:lstStyle>
            <a:lvl1pPr indent="-228600" lvl="0" marL="457200" algn="l">
              <a:lnSpc>
                <a:spcPct val="90000"/>
              </a:lnSpc>
              <a:spcBef>
                <a:spcPts val="1000"/>
              </a:spcBef>
              <a:spcAft>
                <a:spcPts val="0"/>
              </a:spcAft>
              <a:buClr>
                <a:schemeClr val="lt1"/>
              </a:buClr>
              <a:buSzPts val="2400"/>
              <a:buNone/>
              <a:defRPr b="1" sz="2400">
                <a:latin typeface="Calibri"/>
                <a:ea typeface="Calibri"/>
                <a:cs typeface="Calibri"/>
                <a:sym typeface="Calibri"/>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2" name="Google Shape;142;p16"/>
          <p:cNvSpPr txBox="1"/>
          <p:nvPr>
            <p:ph idx="4" type="body"/>
          </p:nvPr>
        </p:nvSpPr>
        <p:spPr>
          <a:xfrm>
            <a:off x="8153394" y="2108201"/>
            <a:ext cx="3464722" cy="3684588"/>
          </a:xfrm>
          <a:prstGeom prst="rect">
            <a:avLst/>
          </a:prstGeom>
          <a:noFill/>
          <a:ln>
            <a:noFill/>
          </a:ln>
        </p:spPr>
        <p:txBody>
          <a:bodyPr anchorCtr="0" anchor="t" bIns="45700" lIns="91425" spcFirstLastPara="1" rIns="91425" wrap="square" tIns="45700">
            <a:noAutofit/>
          </a:bodyPr>
          <a:lstStyle>
            <a:lvl1pPr indent="-330200" lvl="0" marL="457200" algn="l">
              <a:lnSpc>
                <a:spcPct val="90000"/>
              </a:lnSpc>
              <a:spcBef>
                <a:spcPts val="1000"/>
              </a:spcBef>
              <a:spcAft>
                <a:spcPts val="0"/>
              </a:spcAft>
              <a:buClr>
                <a:schemeClr val="lt1"/>
              </a:buClr>
              <a:buSzPts val="1600"/>
              <a:buChar char="•"/>
              <a:defRPr sz="1600">
                <a:solidFill>
                  <a:schemeClr val="lt1"/>
                </a:solidFill>
                <a:latin typeface="Calibri"/>
                <a:ea typeface="Calibri"/>
                <a:cs typeface="Calibri"/>
                <a:sym typeface="Calibri"/>
              </a:defRPr>
            </a:lvl1pPr>
            <a:lvl2pPr indent="-317500" lvl="1" marL="914400" algn="l">
              <a:lnSpc>
                <a:spcPct val="90000"/>
              </a:lnSpc>
              <a:spcBef>
                <a:spcPts val="500"/>
              </a:spcBef>
              <a:spcAft>
                <a:spcPts val="0"/>
              </a:spcAft>
              <a:buClr>
                <a:schemeClr val="lt1"/>
              </a:buClr>
              <a:buSzPts val="1400"/>
              <a:buChar char="•"/>
              <a:defRPr sz="1400"/>
            </a:lvl2pPr>
            <a:lvl3pPr indent="-304800" lvl="2" marL="1371600" algn="l">
              <a:lnSpc>
                <a:spcPct val="90000"/>
              </a:lnSpc>
              <a:spcBef>
                <a:spcPts val="500"/>
              </a:spcBef>
              <a:spcAft>
                <a:spcPts val="0"/>
              </a:spcAft>
              <a:buClr>
                <a:schemeClr val="lt1"/>
              </a:buClr>
              <a:buSzPts val="1200"/>
              <a:buChar char="•"/>
              <a:defRPr sz="1200"/>
            </a:lvl3pPr>
            <a:lvl4pPr indent="-298450" lvl="3" marL="1828800" algn="l">
              <a:lnSpc>
                <a:spcPct val="90000"/>
              </a:lnSpc>
              <a:spcBef>
                <a:spcPts val="500"/>
              </a:spcBef>
              <a:spcAft>
                <a:spcPts val="0"/>
              </a:spcAft>
              <a:buClr>
                <a:schemeClr val="lt1"/>
              </a:buClr>
              <a:buSzPts val="1100"/>
              <a:buChar char="•"/>
              <a:defRPr sz="1100"/>
            </a:lvl4pPr>
            <a:lvl5pPr indent="-298450" lvl="4" marL="2286000" algn="l">
              <a:lnSpc>
                <a:spcPct val="90000"/>
              </a:lnSpc>
              <a:spcBef>
                <a:spcPts val="500"/>
              </a:spcBef>
              <a:spcAft>
                <a:spcPts val="0"/>
              </a:spcAft>
              <a:buClr>
                <a:schemeClr val="lt1"/>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p:cSld name="Contenido con título">
    <p:spTree>
      <p:nvGrpSpPr>
        <p:cNvPr id="143" name="Shape 143"/>
        <p:cNvGrpSpPr/>
        <p:nvPr/>
      </p:nvGrpSpPr>
      <p:grpSpPr>
        <a:xfrm>
          <a:off x="0" y="0"/>
          <a:ext cx="0" cy="0"/>
          <a:chOff x="0" y="0"/>
          <a:chExt cx="0" cy="0"/>
        </a:xfrm>
      </p:grpSpPr>
      <p:sp>
        <p:nvSpPr>
          <p:cNvPr id="144" name="Google Shape;144;p17"/>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17"/>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46" name="Google Shape;146;p17"/>
          <p:cNvSpPr txBox="1"/>
          <p:nvPr>
            <p:ph idx="1" type="body"/>
          </p:nvPr>
        </p:nvSpPr>
        <p:spPr>
          <a:xfrm>
            <a:off x="6294478" y="587829"/>
            <a:ext cx="5326022" cy="5273221"/>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lt1"/>
              </a:buClr>
              <a:buSzPts val="2800"/>
              <a:buChar char="•"/>
              <a:defRPr sz="2800"/>
            </a:lvl1pPr>
            <a:lvl2pPr indent="-381000" lvl="1" marL="914400" algn="l">
              <a:lnSpc>
                <a:spcPct val="90000"/>
              </a:lnSpc>
              <a:spcBef>
                <a:spcPts val="500"/>
              </a:spcBef>
              <a:spcAft>
                <a:spcPts val="0"/>
              </a:spcAft>
              <a:buClr>
                <a:schemeClr val="lt1"/>
              </a:buClr>
              <a:buSzPts val="2400"/>
              <a:buChar char="•"/>
              <a:defRPr sz="2400"/>
            </a:lvl2pPr>
            <a:lvl3pPr indent="-355600" lvl="2" marL="1371600" algn="l">
              <a:lnSpc>
                <a:spcPct val="90000"/>
              </a:lnSpc>
              <a:spcBef>
                <a:spcPts val="500"/>
              </a:spcBef>
              <a:spcAft>
                <a:spcPts val="0"/>
              </a:spcAft>
              <a:buClr>
                <a:schemeClr val="lt1"/>
              </a:buClr>
              <a:buSzPts val="2000"/>
              <a:buChar char="•"/>
              <a:defRPr sz="2000"/>
            </a:lvl3pPr>
            <a:lvl4pPr indent="-342900" lvl="3" marL="1828800" algn="l">
              <a:lnSpc>
                <a:spcPct val="90000"/>
              </a:lnSpc>
              <a:spcBef>
                <a:spcPts val="500"/>
              </a:spcBef>
              <a:spcAft>
                <a:spcPts val="0"/>
              </a:spcAft>
              <a:buClr>
                <a:schemeClr val="lt1"/>
              </a:buClr>
              <a:buSzPts val="1800"/>
              <a:buChar char="•"/>
              <a:defRPr sz="1800"/>
            </a:lvl4pPr>
            <a:lvl5pPr indent="-342900" lvl="4" marL="2286000" algn="l">
              <a:lnSpc>
                <a:spcPct val="90000"/>
              </a:lnSpc>
              <a:spcBef>
                <a:spcPts val="500"/>
              </a:spcBef>
              <a:spcAft>
                <a:spcPts val="0"/>
              </a:spcAft>
              <a:buClr>
                <a:schemeClr val="lt1"/>
              </a:buClr>
              <a:buSzPts val="1800"/>
              <a:buChar char="•"/>
              <a:defRPr sz="18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47" name="Google Shape;147;p17"/>
          <p:cNvSpPr/>
          <p:nvPr/>
        </p:nvSpPr>
        <p:spPr>
          <a:xfrm>
            <a:off x="1159727" y="1224451"/>
            <a:ext cx="4226024"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8" name="Google Shape;148;p17"/>
          <p:cNvSpPr/>
          <p:nvPr/>
        </p:nvSpPr>
        <p:spPr>
          <a:xfrm>
            <a:off x="657060" y="698704"/>
            <a:ext cx="4473025"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nvGrpSpPr>
          <p:cNvPr id="149" name="Google Shape;149;p17"/>
          <p:cNvGrpSpPr/>
          <p:nvPr/>
        </p:nvGrpSpPr>
        <p:grpSpPr>
          <a:xfrm>
            <a:off x="657060" y="435124"/>
            <a:ext cx="5134751" cy="6215741"/>
            <a:chOff x="252031" y="391887"/>
            <a:chExt cx="7433283" cy="6215741"/>
          </a:xfrm>
        </p:grpSpPr>
        <p:sp>
          <p:nvSpPr>
            <p:cNvPr id="150" name="Google Shape;150;p17"/>
            <p:cNvSpPr/>
            <p:nvPr/>
          </p:nvSpPr>
          <p:spPr>
            <a:xfrm>
              <a:off x="979713" y="1181214"/>
              <a:ext cx="6117771"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51" name="Google Shape;151;p17"/>
            <p:cNvSpPr/>
            <p:nvPr/>
          </p:nvSpPr>
          <p:spPr>
            <a:xfrm>
              <a:off x="609600" y="391887"/>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52" name="Google Shape;152;p17"/>
            <p:cNvSpPr/>
            <p:nvPr/>
          </p:nvSpPr>
          <p:spPr>
            <a:xfrm>
              <a:off x="252031" y="655467"/>
              <a:ext cx="6475341"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153" name="Google Shape;153;p17"/>
          <p:cNvSpPr txBox="1"/>
          <p:nvPr>
            <p:ph idx="2" type="body"/>
          </p:nvPr>
        </p:nvSpPr>
        <p:spPr>
          <a:xfrm>
            <a:off x="609601" y="2546851"/>
            <a:ext cx="4101084" cy="3396749"/>
          </a:xfrm>
          <a:prstGeom prst="rect">
            <a:avLst/>
          </a:prstGeom>
          <a:noFill/>
          <a:ln>
            <a:noFill/>
          </a:ln>
        </p:spPr>
        <p:txBody>
          <a:bodyPr anchorCtr="0" anchor="t" bIns="45700" lIns="91425" spcFirstLastPara="1" rIns="91425" wrap="square" tIns="45700">
            <a:noAutofit/>
          </a:bodyPr>
          <a:lstStyle>
            <a:lvl1pPr indent="-228600" lvl="0" marL="457200" algn="l">
              <a:lnSpc>
                <a:spcPct val="150000"/>
              </a:lnSpc>
              <a:spcBef>
                <a:spcPts val="1000"/>
              </a:spcBef>
              <a:spcAft>
                <a:spcPts val="0"/>
              </a:spcAft>
              <a:buClr>
                <a:schemeClr val="lt1"/>
              </a:buClr>
              <a:buSzPts val="1600"/>
              <a:buNone/>
              <a:defRPr sz="1600">
                <a:solidFill>
                  <a:schemeClr val="lt1"/>
                </a:solidFill>
              </a:defRPr>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54" name="Google Shape;154;p17"/>
          <p:cNvSpPr txBox="1"/>
          <p:nvPr>
            <p:ph type="title"/>
          </p:nvPr>
        </p:nvSpPr>
        <p:spPr>
          <a:xfrm>
            <a:off x="609601" y="1480457"/>
            <a:ext cx="4101084" cy="979308"/>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3200"/>
              <a:buFont typeface="Calibri"/>
              <a:buNone/>
              <a:defRPr b="1" sz="32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p:cSld name="Solo el título">
    <p:spTree>
      <p:nvGrpSpPr>
        <p:cNvPr id="155" name="Shape 155"/>
        <p:cNvGrpSpPr/>
        <p:nvPr/>
      </p:nvGrpSpPr>
      <p:grpSpPr>
        <a:xfrm>
          <a:off x="0" y="0"/>
          <a:ext cx="0" cy="0"/>
          <a:chOff x="0" y="0"/>
          <a:chExt cx="0" cy="0"/>
        </a:xfrm>
      </p:grpSpPr>
      <p:sp>
        <p:nvSpPr>
          <p:cNvPr id="156" name="Google Shape;156;p18"/>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18"/>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58" name="Google Shape;158;p18"/>
          <p:cNvSpPr txBox="1"/>
          <p:nvPr>
            <p:ph type="title"/>
          </p:nvPr>
        </p:nvSpPr>
        <p:spPr>
          <a:xfrm>
            <a:off x="595884" y="0"/>
            <a:ext cx="11000232" cy="118872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159" name="Shape 159"/>
        <p:cNvGrpSpPr/>
        <p:nvPr/>
      </p:nvGrpSpPr>
      <p:grpSpPr>
        <a:xfrm>
          <a:off x="0" y="0"/>
          <a:ext cx="0" cy="0"/>
          <a:chOff x="0" y="0"/>
          <a:chExt cx="0" cy="0"/>
        </a:xfrm>
      </p:grpSpPr>
      <p:sp>
        <p:nvSpPr>
          <p:cNvPr id="160" name="Google Shape;160;p19"/>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19"/>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ivisoria">
  <p:cSld name="Diapositiva divisoria">
    <p:spTree>
      <p:nvGrpSpPr>
        <p:cNvPr id="23" name="Shape 23"/>
        <p:cNvGrpSpPr/>
        <p:nvPr/>
      </p:nvGrpSpPr>
      <p:grpSpPr>
        <a:xfrm>
          <a:off x="0" y="0"/>
          <a:ext cx="0" cy="0"/>
          <a:chOff x="0" y="0"/>
          <a:chExt cx="0" cy="0"/>
        </a:xfrm>
      </p:grpSpPr>
      <p:sp>
        <p:nvSpPr>
          <p:cNvPr id="24" name="Google Shape;24;p3"/>
          <p:cNvSpPr/>
          <p:nvPr>
            <p:ph idx="2" type="pic"/>
          </p:nvPr>
        </p:nvSpPr>
        <p:spPr>
          <a:xfrm>
            <a:off x="2264229" y="0"/>
            <a:ext cx="9927771" cy="6858000"/>
          </a:xfrm>
          <a:prstGeom prst="rect">
            <a:avLst/>
          </a:prstGeom>
          <a:solidFill>
            <a:srgbClr val="7F7F7F"/>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grpSp>
        <p:nvGrpSpPr>
          <p:cNvPr id="25" name="Google Shape;25;p3"/>
          <p:cNvGrpSpPr/>
          <p:nvPr/>
        </p:nvGrpSpPr>
        <p:grpSpPr>
          <a:xfrm>
            <a:off x="883522" y="408327"/>
            <a:ext cx="5276606" cy="5768636"/>
            <a:chOff x="883522" y="408327"/>
            <a:chExt cx="5276606" cy="5768636"/>
          </a:xfrm>
        </p:grpSpPr>
        <p:sp>
          <p:nvSpPr>
            <p:cNvPr id="26" name="Google Shape;26;p3"/>
            <p:cNvSpPr/>
            <p:nvPr/>
          </p:nvSpPr>
          <p:spPr>
            <a:xfrm>
              <a:off x="1808217" y="1403690"/>
              <a:ext cx="4351911" cy="4773273"/>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27" name="Google Shape;27;p3"/>
            <p:cNvPicPr preferRelativeResize="0"/>
            <p:nvPr/>
          </p:nvPicPr>
          <p:blipFill rotWithShape="1">
            <a:blip r:embed="rId2">
              <a:alphaModFix/>
            </a:blip>
            <a:srcRect b="0" l="0" r="0" t="0"/>
            <a:stretch/>
          </p:blipFill>
          <p:spPr>
            <a:xfrm>
              <a:off x="1139938" y="1088572"/>
              <a:ext cx="4572000" cy="4572000"/>
            </a:xfrm>
            <a:prstGeom prst="rect">
              <a:avLst/>
            </a:prstGeom>
            <a:noFill/>
            <a:ln>
              <a:noFill/>
            </a:ln>
          </p:spPr>
        </p:pic>
        <p:sp>
          <p:nvSpPr>
            <p:cNvPr id="28" name="Google Shape;28;p3"/>
            <p:cNvSpPr/>
            <p:nvPr/>
          </p:nvSpPr>
          <p:spPr>
            <a:xfrm>
              <a:off x="883522" y="408327"/>
              <a:ext cx="4351911" cy="4773273"/>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29" name="Google Shape;29;p3"/>
          <p:cNvSpPr txBox="1"/>
          <p:nvPr>
            <p:ph type="title"/>
          </p:nvPr>
        </p:nvSpPr>
        <p:spPr>
          <a:xfrm>
            <a:off x="838200" y="1501775"/>
            <a:ext cx="4351911" cy="2384466"/>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4400"/>
              <a:buFont typeface="Calibri"/>
              <a:buNone/>
              <a:defRPr b="1" sz="4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3"/>
          <p:cNvSpPr txBox="1"/>
          <p:nvPr>
            <p:ph idx="1" type="body"/>
          </p:nvPr>
        </p:nvSpPr>
        <p:spPr>
          <a:xfrm>
            <a:off x="838199" y="3886241"/>
            <a:ext cx="4351910" cy="296437"/>
          </a:xfrm>
          <a:prstGeom prst="rect">
            <a:avLst/>
          </a:prstGeom>
          <a:noFill/>
          <a:ln>
            <a:noFill/>
          </a:ln>
        </p:spPr>
        <p:txBody>
          <a:bodyPr anchorCtr="0" anchor="t" bIns="45700" lIns="0" spcFirstLastPara="1" rIns="0" wrap="square" tIns="45700">
            <a:noAutofit/>
          </a:bodyPr>
          <a:lstStyle>
            <a:lvl1pPr indent="-228600" lvl="0" marL="457200" algn="ctr">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1" name="Google Shape;31;p3"/>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ivisoria 2">
  <p:cSld name="Diapositiva divisoria 2">
    <p:spTree>
      <p:nvGrpSpPr>
        <p:cNvPr id="33" name="Shape 33"/>
        <p:cNvGrpSpPr/>
        <p:nvPr/>
      </p:nvGrpSpPr>
      <p:grpSpPr>
        <a:xfrm>
          <a:off x="0" y="0"/>
          <a:ext cx="0" cy="0"/>
          <a:chOff x="0" y="0"/>
          <a:chExt cx="0" cy="0"/>
        </a:xfrm>
      </p:grpSpPr>
      <p:sp>
        <p:nvSpPr>
          <p:cNvPr id="34" name="Google Shape;34;p4"/>
          <p:cNvSpPr/>
          <p:nvPr>
            <p:ph idx="2" type="pic"/>
          </p:nvPr>
        </p:nvSpPr>
        <p:spPr>
          <a:xfrm>
            <a:off x="-71015" y="0"/>
            <a:ext cx="12263015" cy="6858000"/>
          </a:xfrm>
          <a:prstGeom prst="rect">
            <a:avLst/>
          </a:prstGeom>
          <a:solidFill>
            <a:srgbClr val="7F7F7F"/>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grpSp>
        <p:nvGrpSpPr>
          <p:cNvPr id="35" name="Google Shape;35;p4"/>
          <p:cNvGrpSpPr/>
          <p:nvPr/>
        </p:nvGrpSpPr>
        <p:grpSpPr>
          <a:xfrm rot="10800000">
            <a:off x="3581400" y="451189"/>
            <a:ext cx="5276606" cy="5768636"/>
            <a:chOff x="883522" y="408327"/>
            <a:chExt cx="5276606" cy="5768636"/>
          </a:xfrm>
        </p:grpSpPr>
        <p:sp>
          <p:nvSpPr>
            <p:cNvPr id="36" name="Google Shape;36;p4"/>
            <p:cNvSpPr/>
            <p:nvPr/>
          </p:nvSpPr>
          <p:spPr>
            <a:xfrm>
              <a:off x="1808217" y="1403690"/>
              <a:ext cx="4351911" cy="4773273"/>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37" name="Google Shape;37;p4"/>
            <p:cNvPicPr preferRelativeResize="0"/>
            <p:nvPr/>
          </p:nvPicPr>
          <p:blipFill rotWithShape="1">
            <a:blip r:embed="rId2">
              <a:alphaModFix/>
            </a:blip>
            <a:srcRect b="0" l="0" r="0" t="0"/>
            <a:stretch/>
          </p:blipFill>
          <p:spPr>
            <a:xfrm>
              <a:off x="1139938" y="1088572"/>
              <a:ext cx="4572000" cy="4572000"/>
            </a:xfrm>
            <a:prstGeom prst="rect">
              <a:avLst/>
            </a:prstGeom>
            <a:noFill/>
            <a:ln>
              <a:noFill/>
            </a:ln>
          </p:spPr>
        </p:pic>
        <p:sp>
          <p:nvSpPr>
            <p:cNvPr id="38" name="Google Shape;38;p4"/>
            <p:cNvSpPr/>
            <p:nvPr/>
          </p:nvSpPr>
          <p:spPr>
            <a:xfrm>
              <a:off x="883522" y="408327"/>
              <a:ext cx="4351911" cy="4773273"/>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39" name="Google Shape;39;p4"/>
          <p:cNvSpPr txBox="1"/>
          <p:nvPr>
            <p:ph type="title"/>
          </p:nvPr>
        </p:nvSpPr>
        <p:spPr>
          <a:xfrm>
            <a:off x="4506095" y="1742989"/>
            <a:ext cx="4351911" cy="335280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4400"/>
              <a:buFont typeface="Calibri"/>
              <a:buNone/>
              <a:defRPr b="1" sz="44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4"/>
          <p:cNvSpPr txBox="1"/>
          <p:nvPr>
            <p:ph idx="1" type="body"/>
          </p:nvPr>
        </p:nvSpPr>
        <p:spPr>
          <a:xfrm>
            <a:off x="4506094" y="4127455"/>
            <a:ext cx="4351910" cy="296437"/>
          </a:xfrm>
          <a:prstGeom prst="rect">
            <a:avLst/>
          </a:prstGeom>
          <a:noFill/>
          <a:ln>
            <a:noFill/>
          </a:ln>
        </p:spPr>
        <p:txBody>
          <a:bodyPr anchorCtr="0" anchor="t" bIns="45700" lIns="0" spcFirstLastPara="1" rIns="0" wrap="square" tIns="45700">
            <a:noAutofit/>
          </a:bodyPr>
          <a:lstStyle>
            <a:lvl1pPr indent="-228600" lvl="0" marL="457200" algn="ctr">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41" name="Google Shape;41;p4"/>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4"/>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leyenda">
  <p:cSld name="Imagen con leyenda">
    <p:spTree>
      <p:nvGrpSpPr>
        <p:cNvPr id="43" name="Shape 43"/>
        <p:cNvGrpSpPr/>
        <p:nvPr/>
      </p:nvGrpSpPr>
      <p:grpSpPr>
        <a:xfrm>
          <a:off x="0" y="0"/>
          <a:ext cx="0" cy="0"/>
          <a:chOff x="0" y="0"/>
          <a:chExt cx="0" cy="0"/>
        </a:xfrm>
      </p:grpSpPr>
      <p:sp>
        <p:nvSpPr>
          <p:cNvPr id="44" name="Google Shape;44;p5"/>
          <p:cNvSpPr/>
          <p:nvPr/>
        </p:nvSpPr>
        <p:spPr>
          <a:xfrm>
            <a:off x="609600" y="391887"/>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5" name="Google Shape;45;p5"/>
          <p:cNvSpPr/>
          <p:nvPr/>
        </p:nvSpPr>
        <p:spPr>
          <a:xfrm>
            <a:off x="6727371" y="54430"/>
            <a:ext cx="1238278" cy="655319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6" name="Google Shape;46;p5"/>
          <p:cNvSpPr/>
          <p:nvPr>
            <p:ph idx="2" type="pic"/>
          </p:nvPr>
        </p:nvSpPr>
        <p:spPr>
          <a:xfrm>
            <a:off x="7097484" y="0"/>
            <a:ext cx="5094515" cy="6858000"/>
          </a:xfrm>
          <a:prstGeom prst="rect">
            <a:avLst/>
          </a:prstGeom>
          <a:solidFill>
            <a:srgbClr val="7F7F7F"/>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3200"/>
              <a:buFont typeface="Arial"/>
              <a:buNone/>
              <a:defRPr b="0" i="0" sz="32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800"/>
              <a:buFont typeface="Arial"/>
              <a:buNone/>
              <a:defRPr b="0" i="0" sz="28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400"/>
              <a:buFont typeface="Arial"/>
              <a:buNone/>
              <a:defRPr b="0" i="0" sz="24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47" name="Google Shape;47;p5"/>
          <p:cNvSpPr/>
          <p:nvPr/>
        </p:nvSpPr>
        <p:spPr>
          <a:xfrm>
            <a:off x="979713" y="1181214"/>
            <a:ext cx="6117771"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8" name="Google Shape;48;p5"/>
          <p:cNvSpPr/>
          <p:nvPr/>
        </p:nvSpPr>
        <p:spPr>
          <a:xfrm>
            <a:off x="957943" y="655467"/>
            <a:ext cx="5769428"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9" name="Google Shape;49;p5"/>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5"/>
          <p:cNvSpPr txBox="1"/>
          <p:nvPr>
            <p:ph idx="1" type="body"/>
          </p:nvPr>
        </p:nvSpPr>
        <p:spPr>
          <a:xfrm>
            <a:off x="957943" y="2546851"/>
            <a:ext cx="5138057" cy="3396749"/>
          </a:xfrm>
          <a:prstGeom prst="rect">
            <a:avLst/>
          </a:prstGeom>
          <a:noFill/>
          <a:ln>
            <a:noFill/>
          </a:ln>
        </p:spPr>
        <p:txBody>
          <a:bodyPr anchorCtr="0" anchor="t" bIns="45700" lIns="91425" spcFirstLastPara="1" rIns="91425" wrap="square" tIns="45700">
            <a:noAutofit/>
          </a:bodyPr>
          <a:lstStyle>
            <a:lvl1pPr indent="-228600" lvl="0" marL="457200" algn="l">
              <a:lnSpc>
                <a:spcPct val="150000"/>
              </a:lnSpc>
              <a:spcBef>
                <a:spcPts val="1000"/>
              </a:spcBef>
              <a:spcAft>
                <a:spcPts val="0"/>
              </a:spcAft>
              <a:buClr>
                <a:schemeClr val="lt1"/>
              </a:buClr>
              <a:buSzPts val="1600"/>
              <a:buNone/>
              <a:defRPr sz="1600">
                <a:solidFill>
                  <a:schemeClr val="lt1"/>
                </a:solidFill>
              </a:defRPr>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1" name="Google Shape;51;p5"/>
          <p:cNvSpPr txBox="1"/>
          <p:nvPr>
            <p:ph type="title"/>
          </p:nvPr>
        </p:nvSpPr>
        <p:spPr>
          <a:xfrm>
            <a:off x="957943" y="1480457"/>
            <a:ext cx="5138057" cy="979308"/>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3200"/>
              <a:buFont typeface="Calibri"/>
              <a:buNone/>
              <a:defRPr b="1" sz="32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5"/>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ítulo y contenido">
  <p:cSld name="3_Título y contenido">
    <p:spTree>
      <p:nvGrpSpPr>
        <p:cNvPr id="53" name="Shape 53"/>
        <p:cNvGrpSpPr/>
        <p:nvPr/>
      </p:nvGrpSpPr>
      <p:grpSpPr>
        <a:xfrm>
          <a:off x="0" y="0"/>
          <a:ext cx="0" cy="0"/>
          <a:chOff x="0" y="0"/>
          <a:chExt cx="0" cy="0"/>
        </a:xfrm>
      </p:grpSpPr>
      <p:sp>
        <p:nvSpPr>
          <p:cNvPr id="54" name="Google Shape;54;p6"/>
          <p:cNvSpPr/>
          <p:nvPr>
            <p:ph idx="2" type="pic"/>
          </p:nvPr>
        </p:nvSpPr>
        <p:spPr>
          <a:xfrm>
            <a:off x="1" y="0"/>
            <a:ext cx="7249885" cy="6858000"/>
          </a:xfrm>
          <a:prstGeom prst="rect">
            <a:avLst/>
          </a:prstGeom>
          <a:solidFill>
            <a:srgbClr val="7F7F7F"/>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grpSp>
        <p:nvGrpSpPr>
          <p:cNvPr id="55" name="Google Shape;55;p6"/>
          <p:cNvGrpSpPr/>
          <p:nvPr/>
        </p:nvGrpSpPr>
        <p:grpSpPr>
          <a:xfrm flipH="1">
            <a:off x="4115984" y="252563"/>
            <a:ext cx="7433283" cy="5995838"/>
            <a:chOff x="252031" y="391887"/>
            <a:chExt cx="7433283" cy="6215741"/>
          </a:xfrm>
        </p:grpSpPr>
        <p:sp>
          <p:nvSpPr>
            <p:cNvPr id="56" name="Google Shape;56;p6"/>
            <p:cNvSpPr/>
            <p:nvPr/>
          </p:nvSpPr>
          <p:spPr>
            <a:xfrm>
              <a:off x="979713" y="1181214"/>
              <a:ext cx="6117771"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7" name="Google Shape;57;p6"/>
            <p:cNvSpPr/>
            <p:nvPr/>
          </p:nvSpPr>
          <p:spPr>
            <a:xfrm>
              <a:off x="609600" y="391887"/>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8" name="Google Shape;58;p6"/>
            <p:cNvSpPr/>
            <p:nvPr/>
          </p:nvSpPr>
          <p:spPr>
            <a:xfrm>
              <a:off x="252031" y="655467"/>
              <a:ext cx="6475341"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59" name="Google Shape;59;p6"/>
          <p:cNvSpPr txBox="1"/>
          <p:nvPr>
            <p:ph type="title"/>
          </p:nvPr>
        </p:nvSpPr>
        <p:spPr>
          <a:xfrm>
            <a:off x="5510539" y="916440"/>
            <a:ext cx="6117771" cy="573989"/>
          </a:xfrm>
          <a:prstGeom prst="rect">
            <a:avLst/>
          </a:prstGeom>
          <a:noFill/>
          <a:ln>
            <a:noFill/>
          </a:ln>
        </p:spPr>
        <p:txBody>
          <a:bodyPr anchorCtr="0" anchor="ctr" bIns="45700" lIns="0" spcFirstLastPara="1" rIns="0" wrap="square" tIns="45700">
            <a:noAutofit/>
          </a:bodyPr>
          <a:lstStyle>
            <a:lvl1pPr lvl="0" algn="ctr">
              <a:lnSpc>
                <a:spcPct val="90000"/>
              </a:lnSpc>
              <a:spcBef>
                <a:spcPts val="0"/>
              </a:spcBef>
              <a:spcAft>
                <a:spcPts val="0"/>
              </a:spcAft>
              <a:buClr>
                <a:schemeClr val="lt1"/>
              </a:buClr>
              <a:buSzPts val="3200"/>
              <a:buFont typeface="Calibri"/>
              <a:buNone/>
              <a:defRPr b="1" sz="32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6"/>
          <p:cNvSpPr txBox="1"/>
          <p:nvPr>
            <p:ph idx="1" type="body"/>
          </p:nvPr>
        </p:nvSpPr>
        <p:spPr>
          <a:xfrm>
            <a:off x="5510539" y="1962673"/>
            <a:ext cx="6117771" cy="3676128"/>
          </a:xfrm>
          <a:prstGeom prst="rect">
            <a:avLst/>
          </a:prstGeom>
          <a:noFill/>
          <a:ln>
            <a:noFill/>
          </a:ln>
        </p:spPr>
        <p:txBody>
          <a:bodyPr anchorCtr="0" anchor="t" bIns="45700" lIns="0" spcFirstLastPara="1" rIns="0" wrap="square" tIns="45700">
            <a:noAutofit/>
          </a:bodyPr>
          <a:lstStyle>
            <a:lvl1pPr indent="-330200" lvl="0" marL="457200" algn="l">
              <a:lnSpc>
                <a:spcPct val="150000"/>
              </a:lnSpc>
              <a:spcBef>
                <a:spcPts val="1000"/>
              </a:spcBef>
              <a:spcAft>
                <a:spcPts val="0"/>
              </a:spcAft>
              <a:buClr>
                <a:schemeClr val="lt1"/>
              </a:buClr>
              <a:buSzPts val="1600"/>
              <a:buChar char="•"/>
              <a:defRPr sz="1600">
                <a:solidFill>
                  <a:schemeClr val="lt1"/>
                </a:solidFill>
              </a:defRPr>
            </a:lvl1pPr>
            <a:lvl2pPr indent="-330200" lvl="1" marL="914400" algn="l">
              <a:lnSpc>
                <a:spcPct val="150000"/>
              </a:lnSpc>
              <a:spcBef>
                <a:spcPts val="500"/>
              </a:spcBef>
              <a:spcAft>
                <a:spcPts val="0"/>
              </a:spcAft>
              <a:buClr>
                <a:schemeClr val="lt1"/>
              </a:buClr>
              <a:buSzPts val="1600"/>
              <a:buChar char="•"/>
              <a:defRPr sz="1600">
                <a:solidFill>
                  <a:schemeClr val="lt1"/>
                </a:solidFill>
              </a:defRPr>
            </a:lvl2pPr>
            <a:lvl3pPr indent="-317500" lvl="2" marL="1371600" algn="l">
              <a:lnSpc>
                <a:spcPct val="150000"/>
              </a:lnSpc>
              <a:spcBef>
                <a:spcPts val="500"/>
              </a:spcBef>
              <a:spcAft>
                <a:spcPts val="0"/>
              </a:spcAft>
              <a:buClr>
                <a:schemeClr val="lt1"/>
              </a:buClr>
              <a:buSzPts val="1400"/>
              <a:buChar char="•"/>
              <a:defRPr sz="1400">
                <a:solidFill>
                  <a:schemeClr val="lt1"/>
                </a:solidFill>
              </a:defRPr>
            </a:lvl3pPr>
            <a:lvl4pPr indent="-304800" lvl="3" marL="1828800" algn="l">
              <a:lnSpc>
                <a:spcPct val="150000"/>
              </a:lnSpc>
              <a:spcBef>
                <a:spcPts val="500"/>
              </a:spcBef>
              <a:spcAft>
                <a:spcPts val="0"/>
              </a:spcAft>
              <a:buClr>
                <a:schemeClr val="lt1"/>
              </a:buClr>
              <a:buSzPts val="1200"/>
              <a:buChar char="•"/>
              <a:defRPr sz="1200">
                <a:solidFill>
                  <a:schemeClr val="lt1"/>
                </a:solidFill>
              </a:defRPr>
            </a:lvl4pPr>
            <a:lvl5pPr indent="-304800" lvl="4" marL="2286000" algn="l">
              <a:lnSpc>
                <a:spcPct val="150000"/>
              </a:lnSpc>
              <a:spcBef>
                <a:spcPts val="500"/>
              </a:spcBef>
              <a:spcAft>
                <a:spcPts val="0"/>
              </a:spcAft>
              <a:buClr>
                <a:schemeClr val="lt1"/>
              </a:buClr>
              <a:buSzPts val="1200"/>
              <a:buChar char="•"/>
              <a:defRPr sz="1200">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1" name="Google Shape;61;p6"/>
          <p:cNvSpPr txBox="1"/>
          <p:nvPr>
            <p:ph idx="3" type="body"/>
          </p:nvPr>
        </p:nvSpPr>
        <p:spPr>
          <a:xfrm>
            <a:off x="5535810" y="1555002"/>
            <a:ext cx="6076915" cy="407670"/>
          </a:xfrm>
          <a:prstGeom prst="rect">
            <a:avLst/>
          </a:prstGeom>
          <a:noFill/>
          <a:ln>
            <a:noFill/>
          </a:ln>
        </p:spPr>
        <p:txBody>
          <a:bodyPr anchorCtr="0" anchor="t" bIns="45700" lIns="0" spcFirstLastPara="1" rIns="0" wrap="square" tIns="45700">
            <a:no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62" name="Google Shape;62;p6"/>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6"/>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con imágenes">
  <p:cSld name="Comparación con imágenes">
    <p:spTree>
      <p:nvGrpSpPr>
        <p:cNvPr id="64" name="Shape 64"/>
        <p:cNvGrpSpPr/>
        <p:nvPr/>
      </p:nvGrpSpPr>
      <p:grpSpPr>
        <a:xfrm>
          <a:off x="0" y="0"/>
          <a:ext cx="0" cy="0"/>
          <a:chOff x="0" y="0"/>
          <a:chExt cx="0" cy="0"/>
        </a:xfrm>
      </p:grpSpPr>
      <p:sp>
        <p:nvSpPr>
          <p:cNvPr id="65" name="Google Shape;65;p7"/>
          <p:cNvSpPr/>
          <p:nvPr/>
        </p:nvSpPr>
        <p:spPr>
          <a:xfrm>
            <a:off x="4887684" y="1431586"/>
            <a:ext cx="2873833"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6" name="Google Shape;66;p7"/>
          <p:cNvSpPr txBox="1"/>
          <p:nvPr>
            <p:ph idx="1" type="body"/>
          </p:nvPr>
        </p:nvSpPr>
        <p:spPr>
          <a:xfrm>
            <a:off x="573882" y="1061132"/>
            <a:ext cx="3464717" cy="823912"/>
          </a:xfrm>
          <a:prstGeom prst="rect">
            <a:avLst/>
          </a:prstGeom>
          <a:noFill/>
          <a:ln>
            <a:noFill/>
          </a:ln>
        </p:spPr>
        <p:txBody>
          <a:bodyPr anchorCtr="0" anchor="ctr" bIns="45700" lIns="91425" spcFirstLastPara="1" rIns="91425" wrap="square" tIns="45700">
            <a:noAutofit/>
          </a:bodyPr>
          <a:lstStyle>
            <a:lvl1pPr indent="-228600" lvl="0" marL="457200" algn="ctr">
              <a:lnSpc>
                <a:spcPct val="90000"/>
              </a:lnSpc>
              <a:spcBef>
                <a:spcPts val="1000"/>
              </a:spcBef>
              <a:spcAft>
                <a:spcPts val="0"/>
              </a:spcAft>
              <a:buClr>
                <a:schemeClr val="lt1"/>
              </a:buClr>
              <a:buSzPts val="2400"/>
              <a:buNone/>
              <a:defRPr b="1" sz="2400">
                <a:solidFill>
                  <a:schemeClr val="lt1"/>
                </a:solidFill>
                <a:latin typeface="Calibri"/>
                <a:ea typeface="Calibri"/>
                <a:cs typeface="Calibri"/>
                <a:sym typeface="Calibri"/>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7"/>
          <p:cNvSpPr txBox="1"/>
          <p:nvPr>
            <p:ph idx="2" type="body"/>
          </p:nvPr>
        </p:nvSpPr>
        <p:spPr>
          <a:xfrm>
            <a:off x="573882" y="2108201"/>
            <a:ext cx="3464717" cy="3684588"/>
          </a:xfrm>
          <a:prstGeom prst="rect">
            <a:avLst/>
          </a:prstGeom>
          <a:noFill/>
          <a:ln>
            <a:noFill/>
          </a:ln>
        </p:spPr>
        <p:txBody>
          <a:bodyPr anchorCtr="0" anchor="t" bIns="45700" lIns="91425" spcFirstLastPara="1" rIns="91425" wrap="square" tIns="45700">
            <a:noAutofit/>
          </a:bodyPr>
          <a:lstStyle>
            <a:lvl1pPr indent="-330200" lvl="0" marL="457200" algn="l">
              <a:lnSpc>
                <a:spcPct val="150000"/>
              </a:lnSpc>
              <a:spcBef>
                <a:spcPts val="1000"/>
              </a:spcBef>
              <a:spcAft>
                <a:spcPts val="0"/>
              </a:spcAft>
              <a:buClr>
                <a:schemeClr val="lt1"/>
              </a:buClr>
              <a:buSzPts val="1600"/>
              <a:buChar char="•"/>
              <a:defRPr sz="1600">
                <a:solidFill>
                  <a:schemeClr val="lt1"/>
                </a:solidFill>
              </a:defRPr>
            </a:lvl1pPr>
            <a:lvl2pPr indent="-317500" lvl="1" marL="914400" algn="l">
              <a:lnSpc>
                <a:spcPct val="150000"/>
              </a:lnSpc>
              <a:spcBef>
                <a:spcPts val="500"/>
              </a:spcBef>
              <a:spcAft>
                <a:spcPts val="0"/>
              </a:spcAft>
              <a:buClr>
                <a:schemeClr val="lt1"/>
              </a:buClr>
              <a:buSzPts val="1400"/>
              <a:buChar char="•"/>
              <a:defRPr sz="1400">
                <a:solidFill>
                  <a:schemeClr val="lt1"/>
                </a:solidFill>
              </a:defRPr>
            </a:lvl2pPr>
            <a:lvl3pPr indent="-304800" lvl="2" marL="1371600" algn="l">
              <a:lnSpc>
                <a:spcPct val="150000"/>
              </a:lnSpc>
              <a:spcBef>
                <a:spcPts val="500"/>
              </a:spcBef>
              <a:spcAft>
                <a:spcPts val="0"/>
              </a:spcAft>
              <a:buClr>
                <a:schemeClr val="lt1"/>
              </a:buClr>
              <a:buSzPts val="1200"/>
              <a:buChar char="•"/>
              <a:defRPr sz="1200">
                <a:solidFill>
                  <a:schemeClr val="lt1"/>
                </a:solidFill>
              </a:defRPr>
            </a:lvl3pPr>
            <a:lvl4pPr indent="-298450" lvl="3" marL="1828800" algn="l">
              <a:lnSpc>
                <a:spcPct val="150000"/>
              </a:lnSpc>
              <a:spcBef>
                <a:spcPts val="500"/>
              </a:spcBef>
              <a:spcAft>
                <a:spcPts val="0"/>
              </a:spcAft>
              <a:buClr>
                <a:schemeClr val="lt1"/>
              </a:buClr>
              <a:buSzPts val="1100"/>
              <a:buChar char="•"/>
              <a:defRPr sz="1100">
                <a:solidFill>
                  <a:schemeClr val="lt1"/>
                </a:solidFill>
              </a:defRPr>
            </a:lvl4pPr>
            <a:lvl5pPr indent="-298450" lvl="4" marL="2286000" algn="l">
              <a:lnSpc>
                <a:spcPct val="150000"/>
              </a:lnSpc>
              <a:spcBef>
                <a:spcPts val="500"/>
              </a:spcBef>
              <a:spcAft>
                <a:spcPts val="0"/>
              </a:spcAft>
              <a:buClr>
                <a:schemeClr val="lt1"/>
              </a:buClr>
              <a:buSzPts val="1100"/>
              <a:buChar char="•"/>
              <a:defRPr sz="1100">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7"/>
          <p:cNvSpPr txBox="1"/>
          <p:nvPr>
            <p:ph idx="3" type="body"/>
          </p:nvPr>
        </p:nvSpPr>
        <p:spPr>
          <a:xfrm>
            <a:off x="8153400" y="1061132"/>
            <a:ext cx="3464717" cy="823912"/>
          </a:xfrm>
          <a:prstGeom prst="rect">
            <a:avLst/>
          </a:prstGeom>
          <a:noFill/>
          <a:ln>
            <a:noFill/>
          </a:ln>
        </p:spPr>
        <p:txBody>
          <a:bodyPr anchorCtr="0" anchor="ctr" bIns="45700" lIns="91425" spcFirstLastPara="1" rIns="91425" wrap="square" tIns="45700">
            <a:noAutofit/>
          </a:bodyPr>
          <a:lstStyle>
            <a:lvl1pPr indent="-228600" lvl="0" marL="457200" algn="ctr">
              <a:lnSpc>
                <a:spcPct val="90000"/>
              </a:lnSpc>
              <a:spcBef>
                <a:spcPts val="1000"/>
              </a:spcBef>
              <a:spcAft>
                <a:spcPts val="0"/>
              </a:spcAft>
              <a:buClr>
                <a:schemeClr val="lt1"/>
              </a:buClr>
              <a:buSzPts val="2400"/>
              <a:buNone/>
              <a:defRPr b="1" sz="2400">
                <a:solidFill>
                  <a:schemeClr val="lt1"/>
                </a:solidFill>
                <a:latin typeface="Calibri"/>
                <a:ea typeface="Calibri"/>
                <a:cs typeface="Calibri"/>
                <a:sym typeface="Calibri"/>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7"/>
          <p:cNvSpPr txBox="1"/>
          <p:nvPr>
            <p:ph idx="4" type="body"/>
          </p:nvPr>
        </p:nvSpPr>
        <p:spPr>
          <a:xfrm>
            <a:off x="8153400" y="2108201"/>
            <a:ext cx="3464717" cy="3684588"/>
          </a:xfrm>
          <a:prstGeom prst="rect">
            <a:avLst/>
          </a:prstGeom>
          <a:noFill/>
          <a:ln>
            <a:noFill/>
          </a:ln>
        </p:spPr>
        <p:txBody>
          <a:bodyPr anchorCtr="0" anchor="t" bIns="45700" lIns="91425" spcFirstLastPara="1" rIns="91425" wrap="square" tIns="45700">
            <a:noAutofit/>
          </a:bodyPr>
          <a:lstStyle>
            <a:lvl1pPr indent="-330200" lvl="0" marL="457200" algn="l">
              <a:lnSpc>
                <a:spcPct val="150000"/>
              </a:lnSpc>
              <a:spcBef>
                <a:spcPts val="1000"/>
              </a:spcBef>
              <a:spcAft>
                <a:spcPts val="0"/>
              </a:spcAft>
              <a:buClr>
                <a:schemeClr val="lt1"/>
              </a:buClr>
              <a:buSzPts val="1600"/>
              <a:buChar char="•"/>
              <a:defRPr sz="1600">
                <a:solidFill>
                  <a:schemeClr val="lt1"/>
                </a:solidFill>
              </a:defRPr>
            </a:lvl1pPr>
            <a:lvl2pPr indent="-317500" lvl="1" marL="914400" algn="l">
              <a:lnSpc>
                <a:spcPct val="150000"/>
              </a:lnSpc>
              <a:spcBef>
                <a:spcPts val="500"/>
              </a:spcBef>
              <a:spcAft>
                <a:spcPts val="0"/>
              </a:spcAft>
              <a:buClr>
                <a:schemeClr val="lt1"/>
              </a:buClr>
              <a:buSzPts val="1400"/>
              <a:buChar char="•"/>
              <a:defRPr sz="1400">
                <a:solidFill>
                  <a:schemeClr val="lt1"/>
                </a:solidFill>
              </a:defRPr>
            </a:lvl2pPr>
            <a:lvl3pPr indent="-304800" lvl="2" marL="1371600" algn="l">
              <a:lnSpc>
                <a:spcPct val="150000"/>
              </a:lnSpc>
              <a:spcBef>
                <a:spcPts val="500"/>
              </a:spcBef>
              <a:spcAft>
                <a:spcPts val="0"/>
              </a:spcAft>
              <a:buClr>
                <a:schemeClr val="lt1"/>
              </a:buClr>
              <a:buSzPts val="1200"/>
              <a:buChar char="•"/>
              <a:defRPr sz="1200">
                <a:solidFill>
                  <a:schemeClr val="lt1"/>
                </a:solidFill>
              </a:defRPr>
            </a:lvl3pPr>
            <a:lvl4pPr indent="-298450" lvl="3" marL="1828800" algn="l">
              <a:lnSpc>
                <a:spcPct val="150000"/>
              </a:lnSpc>
              <a:spcBef>
                <a:spcPts val="500"/>
              </a:spcBef>
              <a:spcAft>
                <a:spcPts val="0"/>
              </a:spcAft>
              <a:buClr>
                <a:schemeClr val="lt1"/>
              </a:buClr>
              <a:buSzPts val="1100"/>
              <a:buChar char="•"/>
              <a:defRPr sz="1100">
                <a:solidFill>
                  <a:schemeClr val="lt1"/>
                </a:solidFill>
              </a:defRPr>
            </a:lvl4pPr>
            <a:lvl5pPr indent="-298450" lvl="4" marL="2286000" algn="l">
              <a:lnSpc>
                <a:spcPct val="150000"/>
              </a:lnSpc>
              <a:spcBef>
                <a:spcPts val="500"/>
              </a:spcBef>
              <a:spcAft>
                <a:spcPts val="0"/>
              </a:spcAft>
              <a:buClr>
                <a:schemeClr val="lt1"/>
              </a:buClr>
              <a:buSzPts val="1100"/>
              <a:buChar char="•"/>
              <a:defRPr sz="1100">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7"/>
          <p:cNvSpPr/>
          <p:nvPr/>
        </p:nvSpPr>
        <p:spPr>
          <a:xfrm>
            <a:off x="4430484" y="38100"/>
            <a:ext cx="2873833" cy="5426414"/>
          </a:xfrm>
          <a:prstGeom prst="rect">
            <a:avLst/>
          </a:prstGeom>
          <a:noFill/>
          <a:ln cap="flat" cmpd="sng" w="889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1" name="Google Shape;71;p7"/>
          <p:cNvSpPr/>
          <p:nvPr>
            <p:ph idx="5" type="pic"/>
          </p:nvPr>
        </p:nvSpPr>
        <p:spPr>
          <a:xfrm>
            <a:off x="4659082" y="489291"/>
            <a:ext cx="2873833" cy="59209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2" name="Google Shape;72;p7"/>
          <p:cNvSpPr txBox="1"/>
          <p:nvPr>
            <p:ph type="title"/>
          </p:nvPr>
        </p:nvSpPr>
        <p:spPr>
          <a:xfrm>
            <a:off x="595884" y="0"/>
            <a:ext cx="3834596" cy="1124404"/>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2800"/>
              <a:buFont typeface="Calibri"/>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7"/>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7"/>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ítulo y contenido">
  <p:cSld name="4_Título y contenido">
    <p:spTree>
      <p:nvGrpSpPr>
        <p:cNvPr id="75" name="Shape 75"/>
        <p:cNvGrpSpPr/>
        <p:nvPr/>
      </p:nvGrpSpPr>
      <p:grpSpPr>
        <a:xfrm>
          <a:off x="0" y="0"/>
          <a:ext cx="0" cy="0"/>
          <a:chOff x="0" y="0"/>
          <a:chExt cx="0" cy="0"/>
        </a:xfrm>
      </p:grpSpPr>
      <p:sp>
        <p:nvSpPr>
          <p:cNvPr id="76" name="Google Shape;76;p8"/>
          <p:cNvSpPr txBox="1"/>
          <p:nvPr>
            <p:ph idx="1" type="body"/>
          </p:nvPr>
        </p:nvSpPr>
        <p:spPr>
          <a:xfrm>
            <a:off x="6400191" y="470641"/>
            <a:ext cx="5220309" cy="591671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77" name="Google Shape;77;p8"/>
          <p:cNvGrpSpPr/>
          <p:nvPr/>
        </p:nvGrpSpPr>
        <p:grpSpPr>
          <a:xfrm>
            <a:off x="657060" y="435124"/>
            <a:ext cx="5134751" cy="6215741"/>
            <a:chOff x="252031" y="391887"/>
            <a:chExt cx="7433283" cy="6215741"/>
          </a:xfrm>
        </p:grpSpPr>
        <p:sp>
          <p:nvSpPr>
            <p:cNvPr id="78" name="Google Shape;78;p8"/>
            <p:cNvSpPr/>
            <p:nvPr/>
          </p:nvSpPr>
          <p:spPr>
            <a:xfrm>
              <a:off x="979713" y="1181214"/>
              <a:ext cx="6117771"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9" name="Google Shape;79;p8"/>
            <p:cNvSpPr/>
            <p:nvPr/>
          </p:nvSpPr>
          <p:spPr>
            <a:xfrm>
              <a:off x="609600" y="391887"/>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0" name="Google Shape;80;p8"/>
            <p:cNvSpPr/>
            <p:nvPr/>
          </p:nvSpPr>
          <p:spPr>
            <a:xfrm>
              <a:off x="252031" y="655467"/>
              <a:ext cx="6475341"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81" name="Google Shape;81;p8"/>
          <p:cNvSpPr txBox="1"/>
          <p:nvPr>
            <p:ph type="title"/>
          </p:nvPr>
        </p:nvSpPr>
        <p:spPr>
          <a:xfrm>
            <a:off x="599167" y="1099002"/>
            <a:ext cx="4226024" cy="573989"/>
          </a:xfrm>
          <a:prstGeom prst="rect">
            <a:avLst/>
          </a:prstGeom>
          <a:noFill/>
          <a:ln>
            <a:noFill/>
          </a:ln>
        </p:spPr>
        <p:txBody>
          <a:bodyPr anchorCtr="0" anchor="ctr" bIns="45700" lIns="0" spcFirstLastPara="1" rIns="0" wrap="square" tIns="45700">
            <a:noAutofit/>
          </a:bodyPr>
          <a:lstStyle>
            <a:lvl1pPr lvl="0" algn="ctr">
              <a:lnSpc>
                <a:spcPct val="90000"/>
              </a:lnSpc>
              <a:spcBef>
                <a:spcPts val="0"/>
              </a:spcBef>
              <a:spcAft>
                <a:spcPts val="0"/>
              </a:spcAft>
              <a:buClr>
                <a:schemeClr val="lt1"/>
              </a:buClr>
              <a:buSzPts val="3200"/>
              <a:buFont typeface="Calibri"/>
              <a:buNone/>
              <a:defRPr b="1" sz="32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8"/>
          <p:cNvSpPr txBox="1"/>
          <p:nvPr>
            <p:ph idx="2" type="body"/>
          </p:nvPr>
        </p:nvSpPr>
        <p:spPr>
          <a:xfrm>
            <a:off x="599167" y="2145234"/>
            <a:ext cx="4226024" cy="3857329"/>
          </a:xfrm>
          <a:prstGeom prst="rect">
            <a:avLst/>
          </a:prstGeom>
          <a:noFill/>
          <a:ln>
            <a:noFill/>
          </a:ln>
        </p:spPr>
        <p:txBody>
          <a:bodyPr anchorCtr="0" anchor="t" bIns="45700" lIns="0" spcFirstLastPara="1" rIns="0" wrap="square" tIns="45700">
            <a:noAutofit/>
          </a:bodyPr>
          <a:lstStyle>
            <a:lvl1pPr indent="-330200" lvl="0" marL="457200" algn="l">
              <a:lnSpc>
                <a:spcPct val="150000"/>
              </a:lnSpc>
              <a:spcBef>
                <a:spcPts val="1000"/>
              </a:spcBef>
              <a:spcAft>
                <a:spcPts val="0"/>
              </a:spcAft>
              <a:buClr>
                <a:schemeClr val="lt1"/>
              </a:buClr>
              <a:buSzPts val="1600"/>
              <a:buChar char="•"/>
              <a:defRPr sz="1600">
                <a:solidFill>
                  <a:schemeClr val="lt1"/>
                </a:solidFill>
              </a:defRPr>
            </a:lvl1pPr>
            <a:lvl2pPr indent="-330200" lvl="1" marL="914400" algn="l">
              <a:lnSpc>
                <a:spcPct val="150000"/>
              </a:lnSpc>
              <a:spcBef>
                <a:spcPts val="500"/>
              </a:spcBef>
              <a:spcAft>
                <a:spcPts val="0"/>
              </a:spcAft>
              <a:buClr>
                <a:schemeClr val="lt1"/>
              </a:buClr>
              <a:buSzPts val="1600"/>
              <a:buChar char="•"/>
              <a:defRPr sz="1600">
                <a:solidFill>
                  <a:schemeClr val="lt1"/>
                </a:solidFill>
              </a:defRPr>
            </a:lvl2pPr>
            <a:lvl3pPr indent="-317500" lvl="2" marL="1371600" algn="l">
              <a:lnSpc>
                <a:spcPct val="150000"/>
              </a:lnSpc>
              <a:spcBef>
                <a:spcPts val="500"/>
              </a:spcBef>
              <a:spcAft>
                <a:spcPts val="0"/>
              </a:spcAft>
              <a:buClr>
                <a:schemeClr val="lt1"/>
              </a:buClr>
              <a:buSzPts val="1400"/>
              <a:buChar char="•"/>
              <a:defRPr sz="1400">
                <a:solidFill>
                  <a:schemeClr val="lt1"/>
                </a:solidFill>
              </a:defRPr>
            </a:lvl3pPr>
            <a:lvl4pPr indent="-304800" lvl="3" marL="1828800" algn="l">
              <a:lnSpc>
                <a:spcPct val="150000"/>
              </a:lnSpc>
              <a:spcBef>
                <a:spcPts val="500"/>
              </a:spcBef>
              <a:spcAft>
                <a:spcPts val="0"/>
              </a:spcAft>
              <a:buClr>
                <a:schemeClr val="lt1"/>
              </a:buClr>
              <a:buSzPts val="1200"/>
              <a:buChar char="•"/>
              <a:defRPr sz="1200">
                <a:solidFill>
                  <a:schemeClr val="lt1"/>
                </a:solidFill>
              </a:defRPr>
            </a:lvl4pPr>
            <a:lvl5pPr indent="-304800" lvl="4" marL="2286000" algn="l">
              <a:lnSpc>
                <a:spcPct val="150000"/>
              </a:lnSpc>
              <a:spcBef>
                <a:spcPts val="500"/>
              </a:spcBef>
              <a:spcAft>
                <a:spcPts val="0"/>
              </a:spcAft>
              <a:buClr>
                <a:schemeClr val="lt1"/>
              </a:buClr>
              <a:buSzPts val="1200"/>
              <a:buChar char="•"/>
              <a:defRPr sz="1200">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3" name="Google Shape;83;p8"/>
          <p:cNvSpPr txBox="1"/>
          <p:nvPr>
            <p:ph idx="3" type="body"/>
          </p:nvPr>
        </p:nvSpPr>
        <p:spPr>
          <a:xfrm>
            <a:off x="611804" y="1737564"/>
            <a:ext cx="4197802" cy="407670"/>
          </a:xfrm>
          <a:prstGeom prst="rect">
            <a:avLst/>
          </a:prstGeom>
          <a:noFill/>
          <a:ln>
            <a:noFill/>
          </a:ln>
        </p:spPr>
        <p:txBody>
          <a:bodyPr anchorCtr="0" anchor="t" bIns="45700" lIns="0" spcFirstLastPara="1" rIns="0" wrap="square" tIns="45700">
            <a:no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84" name="Google Shape;84;p8"/>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8"/>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contenido">
  <p:cSld name="Título y contenido">
    <p:spTree>
      <p:nvGrpSpPr>
        <p:cNvPr id="86" name="Shape 86"/>
        <p:cNvGrpSpPr/>
        <p:nvPr/>
      </p:nvGrpSpPr>
      <p:grpSpPr>
        <a:xfrm>
          <a:off x="0" y="0"/>
          <a:ext cx="0" cy="0"/>
          <a:chOff x="0" y="0"/>
          <a:chExt cx="0" cy="0"/>
        </a:xfrm>
      </p:grpSpPr>
      <p:sp>
        <p:nvSpPr>
          <p:cNvPr id="87" name="Google Shape;87;p9"/>
          <p:cNvSpPr txBox="1"/>
          <p:nvPr>
            <p:ph idx="1" type="body"/>
          </p:nvPr>
        </p:nvSpPr>
        <p:spPr>
          <a:xfrm>
            <a:off x="594519" y="1189038"/>
            <a:ext cx="11002962" cy="4987925"/>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lt1"/>
              </a:buClr>
              <a:buSzPts val="2800"/>
              <a:buChar char="•"/>
              <a:defRPr>
                <a:solidFill>
                  <a:schemeClr val="lt1"/>
                </a:solidFill>
              </a:defRPr>
            </a:lvl1pPr>
            <a:lvl2pPr indent="-381000" lvl="1" marL="914400" algn="l">
              <a:lnSpc>
                <a:spcPct val="90000"/>
              </a:lnSpc>
              <a:spcBef>
                <a:spcPts val="500"/>
              </a:spcBef>
              <a:spcAft>
                <a:spcPts val="0"/>
              </a:spcAft>
              <a:buClr>
                <a:schemeClr val="lt1"/>
              </a:buClr>
              <a:buSzPts val="2400"/>
              <a:buChar char="•"/>
              <a:defRPr>
                <a:solidFill>
                  <a:schemeClr val="lt1"/>
                </a:solidFill>
              </a:defRPr>
            </a:lvl2pPr>
            <a:lvl3pPr indent="-355600" lvl="2" marL="1371600" algn="l">
              <a:lnSpc>
                <a:spcPct val="90000"/>
              </a:lnSpc>
              <a:spcBef>
                <a:spcPts val="500"/>
              </a:spcBef>
              <a:spcAft>
                <a:spcPts val="0"/>
              </a:spcAft>
              <a:buClr>
                <a:schemeClr val="lt1"/>
              </a:buClr>
              <a:buSzPts val="2000"/>
              <a:buChar char="•"/>
              <a:defRPr>
                <a:solidFill>
                  <a:schemeClr val="lt1"/>
                </a:solidFill>
              </a:defRPr>
            </a:lvl3pPr>
            <a:lvl4pPr indent="-342900" lvl="3" marL="1828800" algn="l">
              <a:lnSpc>
                <a:spcPct val="90000"/>
              </a:lnSpc>
              <a:spcBef>
                <a:spcPts val="500"/>
              </a:spcBef>
              <a:spcAft>
                <a:spcPts val="0"/>
              </a:spcAft>
              <a:buClr>
                <a:schemeClr val="lt1"/>
              </a:buClr>
              <a:buSzPts val="1800"/>
              <a:buChar char="•"/>
              <a:defRPr>
                <a:solidFill>
                  <a:schemeClr val="lt1"/>
                </a:solidFill>
              </a:defRPr>
            </a:lvl4pPr>
            <a:lvl5pPr indent="-342900" lvl="4" marL="2286000" algn="l">
              <a:lnSpc>
                <a:spcPct val="90000"/>
              </a:lnSpc>
              <a:spcBef>
                <a:spcPts val="500"/>
              </a:spcBef>
              <a:spcAft>
                <a:spcPts val="0"/>
              </a:spcAft>
              <a:buClr>
                <a:schemeClr val="lt1"/>
              </a:buClr>
              <a:buSzPts val="18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8" name="Google Shape;88;p9"/>
          <p:cNvSpPr txBox="1"/>
          <p:nvPr>
            <p:ph type="title"/>
          </p:nvPr>
        </p:nvSpPr>
        <p:spPr>
          <a:xfrm>
            <a:off x="594519" y="0"/>
            <a:ext cx="11002962" cy="1189038"/>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3600"/>
              <a:buFont typeface="Calibri"/>
              <a:buNone/>
              <a:defRPr b="1"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9"/>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9"/>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de gran tamaño">
  <p:cSld name="Imagen de gran tamaño">
    <p:spTree>
      <p:nvGrpSpPr>
        <p:cNvPr id="91" name="Shape 91"/>
        <p:cNvGrpSpPr/>
        <p:nvPr/>
      </p:nvGrpSpPr>
      <p:grpSpPr>
        <a:xfrm>
          <a:off x="0" y="0"/>
          <a:ext cx="0" cy="0"/>
          <a:chOff x="0" y="0"/>
          <a:chExt cx="0" cy="0"/>
        </a:xfrm>
      </p:grpSpPr>
      <p:sp>
        <p:nvSpPr>
          <p:cNvPr id="92" name="Google Shape;92;p10"/>
          <p:cNvSpPr/>
          <p:nvPr>
            <p:ph idx="2" type="pic"/>
          </p:nvPr>
        </p:nvSpPr>
        <p:spPr>
          <a:xfrm>
            <a:off x="0" y="0"/>
            <a:ext cx="12192000" cy="6858000"/>
          </a:xfrm>
          <a:prstGeom prst="rect">
            <a:avLst/>
          </a:prstGeom>
          <a:solidFill>
            <a:srgbClr val="7F7F7F"/>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3" name="Google Shape;93;p10"/>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0"/>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95" name="Google Shape;95;p10"/>
          <p:cNvSpPr txBox="1"/>
          <p:nvPr>
            <p:ph type="title"/>
          </p:nvPr>
        </p:nvSpPr>
        <p:spPr>
          <a:xfrm>
            <a:off x="595884" y="0"/>
            <a:ext cx="11000232" cy="118872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2.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F3342"/>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595884" y="0"/>
            <a:ext cx="11000232" cy="118872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0"/>
              </a:spcBef>
              <a:spcAft>
                <a:spcPts val="0"/>
              </a:spcAft>
              <a:buClr>
                <a:schemeClr val="lt1"/>
              </a:buClr>
              <a:buSzPts val="4400"/>
              <a:buFont typeface="Calibri"/>
              <a:buNone/>
              <a:defRPr b="1"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595884" y="1188720"/>
            <a:ext cx="11000232" cy="4988243"/>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p:nvPr/>
        </p:nvSpPr>
        <p:spPr>
          <a:xfrm flipH="1">
            <a:off x="11549269" y="6356350"/>
            <a:ext cx="642731" cy="501650"/>
          </a:xfrm>
          <a:prstGeom prst="snip1Rect">
            <a:avLst>
              <a:gd fmla="val 16667" name="adj"/>
            </a:avLst>
          </a:prstGeom>
          <a:gradFill>
            <a:gsLst>
              <a:gs pos="0">
                <a:srgbClr val="038B30">
                  <a:alpha val="69803"/>
                </a:srgbClr>
              </a:gs>
              <a:gs pos="50000">
                <a:srgbClr val="05EE55">
                  <a:alpha val="69803"/>
                </a:srgbClr>
              </a:gs>
              <a:gs pos="100000">
                <a:srgbClr val="C0F400">
                  <a:alpha val="6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1"/>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0" i="0" sz="1200" u="none" cap="none" strike="noStrike">
                <a:solidFill>
                  <a:schemeClr val="lt1"/>
                </a:solidFill>
                <a:latin typeface="Calibri"/>
                <a:ea typeface="Calibri"/>
                <a:cs typeface="Calibri"/>
                <a:sym typeface="Calibri"/>
              </a:defRPr>
            </a:lvl1pPr>
            <a:lvl2pPr indent="0" lvl="1" marL="0" marR="0" rtl="0" algn="ctr">
              <a:spcBef>
                <a:spcPts val="0"/>
              </a:spcBef>
              <a:buNone/>
              <a:defRPr b="0" i="0" sz="1200" u="none" cap="none" strike="noStrike">
                <a:solidFill>
                  <a:schemeClr val="lt1"/>
                </a:solidFill>
                <a:latin typeface="Calibri"/>
                <a:ea typeface="Calibri"/>
                <a:cs typeface="Calibri"/>
                <a:sym typeface="Calibri"/>
              </a:defRPr>
            </a:lvl2pPr>
            <a:lvl3pPr indent="0" lvl="2" marL="0" marR="0" rtl="0" algn="ctr">
              <a:spcBef>
                <a:spcPts val="0"/>
              </a:spcBef>
              <a:buNone/>
              <a:defRPr b="0" i="0" sz="1200" u="none" cap="none" strike="noStrike">
                <a:solidFill>
                  <a:schemeClr val="lt1"/>
                </a:solidFill>
                <a:latin typeface="Calibri"/>
                <a:ea typeface="Calibri"/>
                <a:cs typeface="Calibri"/>
                <a:sym typeface="Calibri"/>
              </a:defRPr>
            </a:lvl3pPr>
            <a:lvl4pPr indent="0" lvl="3" marL="0" marR="0" rtl="0" algn="ctr">
              <a:spcBef>
                <a:spcPts val="0"/>
              </a:spcBef>
              <a:buNone/>
              <a:defRPr b="0" i="0" sz="1200" u="none" cap="none" strike="noStrike">
                <a:solidFill>
                  <a:schemeClr val="lt1"/>
                </a:solidFill>
                <a:latin typeface="Calibri"/>
                <a:ea typeface="Calibri"/>
                <a:cs typeface="Calibri"/>
                <a:sym typeface="Calibri"/>
              </a:defRPr>
            </a:lvl4pPr>
            <a:lvl5pPr indent="0" lvl="4" marL="0" marR="0" rtl="0" algn="ctr">
              <a:spcBef>
                <a:spcPts val="0"/>
              </a:spcBef>
              <a:buNone/>
              <a:defRPr b="0" i="0" sz="1200" u="none" cap="none" strike="noStrike">
                <a:solidFill>
                  <a:schemeClr val="lt1"/>
                </a:solidFill>
                <a:latin typeface="Calibri"/>
                <a:ea typeface="Calibri"/>
                <a:cs typeface="Calibri"/>
                <a:sym typeface="Calibri"/>
              </a:defRPr>
            </a:lvl5pPr>
            <a:lvl6pPr indent="0" lvl="5" marL="0" marR="0" rtl="0" algn="ctr">
              <a:spcBef>
                <a:spcPts val="0"/>
              </a:spcBef>
              <a:buNone/>
              <a:defRPr b="0" i="0" sz="1200" u="none" cap="none" strike="noStrike">
                <a:solidFill>
                  <a:schemeClr val="lt1"/>
                </a:solidFill>
                <a:latin typeface="Calibri"/>
                <a:ea typeface="Calibri"/>
                <a:cs typeface="Calibri"/>
                <a:sym typeface="Calibri"/>
              </a:defRPr>
            </a:lvl6pPr>
            <a:lvl7pPr indent="0" lvl="6" marL="0" marR="0" rtl="0" algn="ctr">
              <a:spcBef>
                <a:spcPts val="0"/>
              </a:spcBef>
              <a:buNone/>
              <a:defRPr b="0" i="0" sz="1200" u="none" cap="none" strike="noStrike">
                <a:solidFill>
                  <a:schemeClr val="lt1"/>
                </a:solidFill>
                <a:latin typeface="Calibri"/>
                <a:ea typeface="Calibri"/>
                <a:cs typeface="Calibri"/>
                <a:sym typeface="Calibri"/>
              </a:defRPr>
            </a:lvl7pPr>
            <a:lvl8pPr indent="0" lvl="7" marL="0" marR="0" rtl="0" algn="ctr">
              <a:spcBef>
                <a:spcPts val="0"/>
              </a:spcBef>
              <a:buNone/>
              <a:defRPr b="0" i="0" sz="1200" u="none" cap="none" strike="noStrike">
                <a:solidFill>
                  <a:schemeClr val="lt1"/>
                </a:solidFill>
                <a:latin typeface="Calibri"/>
                <a:ea typeface="Calibri"/>
                <a:cs typeface="Calibri"/>
                <a:sym typeface="Calibri"/>
              </a:defRPr>
            </a:lvl8pPr>
            <a:lvl9pPr indent="0" lvl="8" marL="0" marR="0" rtl="0" algn="ctr">
              <a:spcBef>
                <a:spcPts val="0"/>
              </a:spcBef>
              <a:buNone/>
              <a:defRPr b="0" i="0" sz="1200" u="none" cap="none" strike="noStrike">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
          <p15:clr>
            <a:srgbClr val="F26B43"/>
          </p15:clr>
        </p15:guide>
        <p15:guide id="2" pos="732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hyperlink" Target="https://support.office.com/es-es/article/editar-una-presentaci%c3%b3n-ff353d37-742a-4aa8-8bdd-6b1f488127a2?ui=es-ES&amp;rs=es-ES&amp;ad=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F3342"/>
        </a:solidFill>
      </p:bgPr>
    </p:bg>
    <p:spTree>
      <p:nvGrpSpPr>
        <p:cNvPr id="166" name="Shape 166"/>
        <p:cNvGrpSpPr/>
        <p:nvPr/>
      </p:nvGrpSpPr>
      <p:grpSpPr>
        <a:xfrm>
          <a:off x="0" y="0"/>
          <a:ext cx="0" cy="0"/>
          <a:chOff x="0" y="0"/>
          <a:chExt cx="0" cy="0"/>
        </a:xfrm>
      </p:grpSpPr>
      <p:pic>
        <p:nvPicPr>
          <p:cNvPr descr="Diseño triangular de un tejado" id="167" name="Google Shape;167;p20"/>
          <p:cNvPicPr preferRelativeResize="0"/>
          <p:nvPr>
            <p:ph idx="2" type="pic"/>
          </p:nvPr>
        </p:nvPicPr>
        <p:blipFill rotWithShape="1">
          <a:blip r:embed="rId3">
            <a:alphaModFix/>
          </a:blip>
          <a:srcRect b="0" l="0" r="0" t="0"/>
          <a:stretch/>
        </p:blipFill>
        <p:spPr>
          <a:xfrm>
            <a:off x="-71015" y="0"/>
            <a:ext cx="12263015" cy="6858000"/>
          </a:xfrm>
          <a:prstGeom prst="rect">
            <a:avLst/>
          </a:prstGeom>
          <a:solidFill>
            <a:srgbClr val="7F7F7F"/>
          </a:solidFill>
          <a:ln>
            <a:noFill/>
          </a:ln>
        </p:spPr>
      </p:pic>
      <p:sp>
        <p:nvSpPr>
          <p:cNvPr id="168" name="Google Shape;168;p20"/>
          <p:cNvSpPr/>
          <p:nvPr/>
        </p:nvSpPr>
        <p:spPr>
          <a:xfrm>
            <a:off x="-71015" y="0"/>
            <a:ext cx="12263015" cy="6858000"/>
          </a:xfrm>
          <a:prstGeom prst="rect">
            <a:avLst/>
          </a:prstGeom>
          <a:solidFill>
            <a:srgbClr val="2F3342">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nvGrpSpPr>
          <p:cNvPr id="169" name="Google Shape;169;p20"/>
          <p:cNvGrpSpPr/>
          <p:nvPr/>
        </p:nvGrpSpPr>
        <p:grpSpPr>
          <a:xfrm flipH="1">
            <a:off x="2076202" y="1374276"/>
            <a:ext cx="7324426" cy="3883523"/>
            <a:chOff x="252031" y="-22763"/>
            <a:chExt cx="7324426" cy="7269964"/>
          </a:xfrm>
        </p:grpSpPr>
        <p:sp>
          <p:nvSpPr>
            <p:cNvPr id="170" name="Google Shape;170;p20"/>
            <p:cNvSpPr/>
            <p:nvPr/>
          </p:nvSpPr>
          <p:spPr>
            <a:xfrm>
              <a:off x="979714" y="1181211"/>
              <a:ext cx="6117771" cy="6065990"/>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1" name="Google Shape;171;p20"/>
            <p:cNvSpPr/>
            <p:nvPr/>
          </p:nvSpPr>
          <p:spPr>
            <a:xfrm>
              <a:off x="500743" y="-22763"/>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2" name="Google Shape;172;p20"/>
            <p:cNvSpPr/>
            <p:nvPr/>
          </p:nvSpPr>
          <p:spPr>
            <a:xfrm>
              <a:off x="252031" y="655467"/>
              <a:ext cx="6475341"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173" name="Google Shape;173;p20"/>
          <p:cNvSpPr txBox="1"/>
          <p:nvPr>
            <p:ph type="ctrTitle"/>
          </p:nvPr>
        </p:nvSpPr>
        <p:spPr>
          <a:xfrm>
            <a:off x="2791372" y="2238426"/>
            <a:ext cx="6609256" cy="1508126"/>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lt1"/>
              </a:buClr>
              <a:buSzPts val="4400"/>
              <a:buFont typeface="Calibri"/>
              <a:buNone/>
            </a:pPr>
            <a:r>
              <a:rPr lang="es-ES"/>
              <a:t>EL TÍTULO </a:t>
            </a:r>
            <a:br>
              <a:rPr lang="es-ES"/>
            </a:br>
            <a:r>
              <a:rPr lang="es-ES"/>
              <a:t>VA AQUÍ</a:t>
            </a:r>
            <a:endParaRPr/>
          </a:p>
        </p:txBody>
      </p:sp>
      <p:sp>
        <p:nvSpPr>
          <p:cNvPr id="174" name="Google Shape;174;p20"/>
          <p:cNvSpPr txBox="1"/>
          <p:nvPr>
            <p:ph idx="1" type="subTitle"/>
          </p:nvPr>
        </p:nvSpPr>
        <p:spPr>
          <a:xfrm>
            <a:off x="2791372" y="3838627"/>
            <a:ext cx="6609256" cy="450503"/>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None/>
            </a:pPr>
            <a:r>
              <a:rPr lang="es-ES"/>
              <a:t>EL SUBTÍTULO SE ESCRIBE AQUÍ</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F3342"/>
        </a:solidFill>
      </p:bgPr>
    </p:bg>
    <p:spTree>
      <p:nvGrpSpPr>
        <p:cNvPr id="284" name="Shape 284"/>
        <p:cNvGrpSpPr/>
        <p:nvPr/>
      </p:nvGrpSpPr>
      <p:grpSpPr>
        <a:xfrm>
          <a:off x="0" y="0"/>
          <a:ext cx="0" cy="0"/>
          <a:chOff x="0" y="0"/>
          <a:chExt cx="0" cy="0"/>
        </a:xfrm>
      </p:grpSpPr>
      <p:pic>
        <p:nvPicPr>
          <p:cNvPr descr="Diseño triangular de un techo" id="285" name="Google Shape;285;p29"/>
          <p:cNvPicPr preferRelativeResize="0"/>
          <p:nvPr>
            <p:ph idx="2" type="pic"/>
          </p:nvPr>
        </p:nvPicPr>
        <p:blipFill rotWithShape="1">
          <a:blip r:embed="rId3">
            <a:alphaModFix/>
          </a:blip>
          <a:srcRect b="0" l="0" r="0" t="0"/>
          <a:stretch/>
        </p:blipFill>
        <p:spPr>
          <a:xfrm>
            <a:off x="-71015" y="0"/>
            <a:ext cx="12263015" cy="6858000"/>
          </a:xfrm>
          <a:prstGeom prst="rect">
            <a:avLst/>
          </a:prstGeom>
          <a:solidFill>
            <a:srgbClr val="7F7F7F"/>
          </a:solidFill>
          <a:ln>
            <a:noFill/>
          </a:ln>
        </p:spPr>
      </p:pic>
      <p:sp>
        <p:nvSpPr>
          <p:cNvPr id="286" name="Google Shape;286;p29"/>
          <p:cNvSpPr/>
          <p:nvPr/>
        </p:nvSpPr>
        <p:spPr>
          <a:xfrm>
            <a:off x="-35508" y="20298"/>
            <a:ext cx="12192000" cy="6858000"/>
          </a:xfrm>
          <a:prstGeom prst="rect">
            <a:avLst/>
          </a:prstGeom>
          <a:solidFill>
            <a:srgbClr val="2F3342">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nvGrpSpPr>
          <p:cNvPr id="287" name="Google Shape;287;p29"/>
          <p:cNvGrpSpPr/>
          <p:nvPr/>
        </p:nvGrpSpPr>
        <p:grpSpPr>
          <a:xfrm flipH="1">
            <a:off x="2076202" y="1374276"/>
            <a:ext cx="7324426" cy="3883523"/>
            <a:chOff x="252031" y="-22763"/>
            <a:chExt cx="7324426" cy="7269964"/>
          </a:xfrm>
        </p:grpSpPr>
        <p:sp>
          <p:nvSpPr>
            <p:cNvPr id="288" name="Google Shape;288;p29"/>
            <p:cNvSpPr/>
            <p:nvPr/>
          </p:nvSpPr>
          <p:spPr>
            <a:xfrm>
              <a:off x="979714" y="1181211"/>
              <a:ext cx="6117771" cy="6065990"/>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89" name="Google Shape;289;p29"/>
            <p:cNvSpPr/>
            <p:nvPr/>
          </p:nvSpPr>
          <p:spPr>
            <a:xfrm>
              <a:off x="500743" y="-22763"/>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90" name="Google Shape;290;p29"/>
            <p:cNvSpPr/>
            <p:nvPr/>
          </p:nvSpPr>
          <p:spPr>
            <a:xfrm>
              <a:off x="252031" y="655467"/>
              <a:ext cx="6475341"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291" name="Google Shape;291;p29"/>
          <p:cNvSpPr txBox="1"/>
          <p:nvPr>
            <p:ph type="ctrTitle"/>
          </p:nvPr>
        </p:nvSpPr>
        <p:spPr>
          <a:xfrm>
            <a:off x="2791372" y="2238426"/>
            <a:ext cx="6609256" cy="1508126"/>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4400"/>
              <a:buFont typeface="Calibri"/>
              <a:buNone/>
            </a:pPr>
            <a:r>
              <a:rPr lang="es-ES"/>
              <a:t>GRACIAS</a:t>
            </a:r>
            <a:endParaRPr/>
          </a:p>
        </p:txBody>
      </p:sp>
      <p:sp>
        <p:nvSpPr>
          <p:cNvPr id="292" name="Google Shape;292;p29"/>
          <p:cNvSpPr txBox="1"/>
          <p:nvPr>
            <p:ph idx="1" type="subTitle"/>
          </p:nvPr>
        </p:nvSpPr>
        <p:spPr>
          <a:xfrm>
            <a:off x="2791372" y="3838627"/>
            <a:ext cx="6609256" cy="450503"/>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None/>
            </a:pPr>
            <a:r>
              <a:rPr lang="es-ES"/>
              <a:t>EL SUBTÍTULO VA AQUÍ</a:t>
            </a:r>
            <a:endParaRPr/>
          </a:p>
        </p:txBody>
      </p:sp>
      <p:sp>
        <p:nvSpPr>
          <p:cNvPr id="293" name="Google Shape;293;p29"/>
          <p:cNvSpPr txBox="1"/>
          <p:nvPr>
            <p:ph idx="4294967295"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descr="Cuadro de énfasis de pie de página" id="294" name="Google Shape;294;p29"/>
          <p:cNvSpPr/>
          <p:nvPr/>
        </p:nvSpPr>
        <p:spPr>
          <a:xfrm flipH="1">
            <a:off x="11549269" y="6356350"/>
            <a:ext cx="642731" cy="501650"/>
          </a:xfrm>
          <a:prstGeom prst="snip1Rect">
            <a:avLst>
              <a:gd fmla="val 16667" name="adj"/>
            </a:avLst>
          </a:prstGeom>
          <a:gradFill>
            <a:gsLst>
              <a:gs pos="0">
                <a:srgbClr val="038B30">
                  <a:alpha val="69803"/>
                </a:srgbClr>
              </a:gs>
              <a:gs pos="50000">
                <a:srgbClr val="05EE55">
                  <a:alpha val="69803"/>
                </a:srgbClr>
              </a:gs>
              <a:gs pos="100000">
                <a:srgbClr val="C0F400">
                  <a:alpha val="6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95" name="Google Shape;295;p29"/>
          <p:cNvSpPr txBox="1"/>
          <p:nvPr>
            <p:ph idx="4294967295" type="sldNum"/>
          </p:nvPr>
        </p:nvSpPr>
        <p:spPr>
          <a:xfrm>
            <a:off x="11549268" y="6413649"/>
            <a:ext cx="642731" cy="40780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b="0" i="0" lang="es-ES" sz="1200" u="none" cap="none" strike="noStrike">
                <a:solidFill>
                  <a:schemeClr val="lt1"/>
                </a:solidFill>
                <a:latin typeface="Calibri"/>
                <a:ea typeface="Calibri"/>
                <a:cs typeface="Calibri"/>
                <a:sym typeface="Calibri"/>
              </a:rPr>
              <a:t>‹#›</a:t>
            </a:fld>
            <a:endParaRPr b="0" i="0" sz="1200" u="none" cap="none" strike="noStrike">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30"/>
          <p:cNvSpPr txBox="1"/>
          <p:nvPr>
            <p:ph idx="12" type="sldNum"/>
          </p:nvPr>
        </p:nvSpPr>
        <p:spPr>
          <a:xfrm>
            <a:off x="11549269" y="6415271"/>
            <a:ext cx="642731" cy="40780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302" name="Google Shape;302;p30"/>
          <p:cNvSpPr txBox="1"/>
          <p:nvPr>
            <p:ph type="title"/>
          </p:nvPr>
        </p:nvSpPr>
        <p:spPr>
          <a:xfrm>
            <a:off x="595884" y="0"/>
            <a:ext cx="11000232" cy="118872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4400"/>
              <a:buFont typeface="Calibri"/>
              <a:buNone/>
            </a:pPr>
            <a:r>
              <a:rPr lang="es-ES"/>
              <a:t>PERSONALIZAR ESTA PLANTILLA</a:t>
            </a:r>
            <a:endParaRPr/>
          </a:p>
        </p:txBody>
      </p:sp>
      <p:sp>
        <p:nvSpPr>
          <p:cNvPr id="303" name="Google Shape;303;p30"/>
          <p:cNvSpPr txBox="1"/>
          <p:nvPr>
            <p:ph idx="4294967295" type="body"/>
          </p:nvPr>
        </p:nvSpPr>
        <p:spPr>
          <a:xfrm>
            <a:off x="1587500" y="1722438"/>
            <a:ext cx="9017000" cy="3413125"/>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lt1"/>
              </a:buClr>
              <a:buSzPts val="6000"/>
              <a:buNone/>
            </a:pPr>
            <a:r>
              <a:rPr lang="es-ES" sz="6000" u="sng">
                <a:solidFill>
                  <a:schemeClr val="hlink"/>
                </a:solidFill>
                <a:hlinkClick r:id="rId3"/>
              </a:rPr>
              <a:t>Comentarios e instrucciones de edición de plantilla</a:t>
            </a:r>
            <a:endParaRPr sz="6000" u="sng"/>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pic>
        <p:nvPicPr>
          <p:cNvPr descr="Edificio" id="180" name="Google Shape;180;p21" title="Edificio"/>
          <p:cNvPicPr preferRelativeResize="0"/>
          <p:nvPr>
            <p:ph idx="2" type="pic"/>
          </p:nvPr>
        </p:nvPicPr>
        <p:blipFill rotWithShape="1">
          <a:blip r:embed="rId3">
            <a:alphaModFix/>
          </a:blip>
          <a:srcRect b="0" l="0" r="0" t="0"/>
          <a:stretch/>
        </p:blipFill>
        <p:spPr>
          <a:xfrm>
            <a:off x="2264229" y="0"/>
            <a:ext cx="9927771" cy="6858000"/>
          </a:xfrm>
          <a:prstGeom prst="rect">
            <a:avLst/>
          </a:prstGeom>
          <a:solidFill>
            <a:srgbClr val="7F7F7F"/>
          </a:solidFill>
          <a:ln>
            <a:noFill/>
          </a:ln>
        </p:spPr>
      </p:pic>
      <p:grpSp>
        <p:nvGrpSpPr>
          <p:cNvPr id="181" name="Google Shape;181;p21"/>
          <p:cNvGrpSpPr/>
          <p:nvPr/>
        </p:nvGrpSpPr>
        <p:grpSpPr>
          <a:xfrm>
            <a:off x="883522" y="408327"/>
            <a:ext cx="5276606" cy="5768636"/>
            <a:chOff x="883522" y="408327"/>
            <a:chExt cx="5276606" cy="5768636"/>
          </a:xfrm>
        </p:grpSpPr>
        <p:sp>
          <p:nvSpPr>
            <p:cNvPr id="182" name="Google Shape;182;p21"/>
            <p:cNvSpPr/>
            <p:nvPr/>
          </p:nvSpPr>
          <p:spPr>
            <a:xfrm>
              <a:off x="1808217" y="1403690"/>
              <a:ext cx="4351911" cy="4773273"/>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3" name="Google Shape;183;p21"/>
            <p:cNvSpPr/>
            <p:nvPr/>
          </p:nvSpPr>
          <p:spPr>
            <a:xfrm>
              <a:off x="883522" y="408327"/>
              <a:ext cx="4351911" cy="4773273"/>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84" name="Google Shape;184;p21"/>
            <p:cNvPicPr preferRelativeResize="0"/>
            <p:nvPr/>
          </p:nvPicPr>
          <p:blipFill rotWithShape="1">
            <a:blip r:embed="rId4">
              <a:alphaModFix/>
            </a:blip>
            <a:srcRect b="0" l="0" r="0" t="0"/>
            <a:stretch/>
          </p:blipFill>
          <p:spPr>
            <a:xfrm>
              <a:off x="1139938" y="1088572"/>
              <a:ext cx="4572000" cy="4572000"/>
            </a:xfrm>
            <a:prstGeom prst="rect">
              <a:avLst/>
            </a:prstGeom>
            <a:noFill/>
            <a:ln>
              <a:noFill/>
            </a:ln>
          </p:spPr>
        </p:pic>
      </p:grpSp>
      <p:sp>
        <p:nvSpPr>
          <p:cNvPr id="185" name="Google Shape;185;p21"/>
          <p:cNvSpPr txBox="1"/>
          <p:nvPr>
            <p:ph type="title"/>
          </p:nvPr>
        </p:nvSpPr>
        <p:spPr>
          <a:xfrm>
            <a:off x="838200" y="1501775"/>
            <a:ext cx="4351911" cy="2384466"/>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4400"/>
              <a:buFont typeface="Calibri"/>
              <a:buNone/>
            </a:pPr>
            <a:r>
              <a:rPr lang="es-ES"/>
              <a:t>EL TÍTULO</a:t>
            </a:r>
            <a:br>
              <a:rPr lang="es-ES"/>
            </a:br>
            <a:r>
              <a:rPr lang="es-ES"/>
              <a:t>VA AQUÍ</a:t>
            </a:r>
            <a:endParaRPr/>
          </a:p>
        </p:txBody>
      </p:sp>
      <p:sp>
        <p:nvSpPr>
          <p:cNvPr id="186" name="Google Shape;186;p21"/>
          <p:cNvSpPr txBox="1"/>
          <p:nvPr>
            <p:ph idx="1" type="body"/>
          </p:nvPr>
        </p:nvSpPr>
        <p:spPr>
          <a:xfrm>
            <a:off x="838199" y="3886241"/>
            <a:ext cx="4351910" cy="296437"/>
          </a:xfrm>
          <a:prstGeom prst="rect">
            <a:avLst/>
          </a:prstGeom>
          <a:noFill/>
          <a:ln>
            <a:noFill/>
          </a:ln>
        </p:spPr>
        <p:txBody>
          <a:bodyPr anchorCtr="0" anchor="t" bIns="45700" lIns="0" spcFirstLastPara="1" rIns="0" wrap="square" tIns="45700">
            <a:noAutofit/>
          </a:bodyPr>
          <a:lstStyle/>
          <a:p>
            <a:pPr indent="0" lvl="0" marL="0" rtl="0" algn="ctr">
              <a:lnSpc>
                <a:spcPct val="90000"/>
              </a:lnSpc>
              <a:spcBef>
                <a:spcPts val="0"/>
              </a:spcBef>
              <a:spcAft>
                <a:spcPts val="0"/>
              </a:spcAft>
              <a:buClr>
                <a:schemeClr val="lt1"/>
              </a:buClr>
              <a:buSzPts val="2000"/>
              <a:buNone/>
            </a:pPr>
            <a:r>
              <a:rPr lang="es-ES"/>
              <a:t>EL SUBTÍTULO VA AQUÍ</a:t>
            </a:r>
            <a:endParaRPr/>
          </a:p>
        </p:txBody>
      </p:sp>
      <p:sp>
        <p:nvSpPr>
          <p:cNvPr id="187" name="Google Shape;187;p21"/>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descr="Cuadro de énfasis de pie de página" id="188" name="Google Shape;188;p21"/>
          <p:cNvSpPr/>
          <p:nvPr/>
        </p:nvSpPr>
        <p:spPr>
          <a:xfrm flipH="1">
            <a:off x="11549269" y="6356350"/>
            <a:ext cx="642731" cy="501650"/>
          </a:xfrm>
          <a:prstGeom prst="snip1Rect">
            <a:avLst>
              <a:gd fmla="val 16667" name="adj"/>
            </a:avLst>
          </a:prstGeom>
          <a:gradFill>
            <a:gsLst>
              <a:gs pos="0">
                <a:srgbClr val="038B30">
                  <a:alpha val="69803"/>
                </a:srgbClr>
              </a:gs>
              <a:gs pos="50000">
                <a:srgbClr val="05EE55">
                  <a:alpha val="69803"/>
                </a:srgbClr>
              </a:gs>
              <a:gs pos="100000">
                <a:srgbClr val="C0F400">
                  <a:alpha val="6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9" name="Google Shape;189;p21"/>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descr="Paisaje urbano" id="195" name="Google Shape;195;p22" title="Paisaje urbano"/>
          <p:cNvPicPr preferRelativeResize="0"/>
          <p:nvPr>
            <p:ph idx="2" type="pic"/>
          </p:nvPr>
        </p:nvPicPr>
        <p:blipFill rotWithShape="1">
          <a:blip r:embed="rId3">
            <a:alphaModFix/>
          </a:blip>
          <a:srcRect b="0" l="0" r="0" t="0"/>
          <a:stretch/>
        </p:blipFill>
        <p:spPr>
          <a:xfrm>
            <a:off x="-71015" y="0"/>
            <a:ext cx="12263015" cy="6858000"/>
          </a:xfrm>
          <a:prstGeom prst="rect">
            <a:avLst/>
          </a:prstGeom>
          <a:solidFill>
            <a:srgbClr val="7F7F7F"/>
          </a:solidFill>
          <a:ln>
            <a:noFill/>
          </a:ln>
        </p:spPr>
      </p:pic>
      <p:grpSp>
        <p:nvGrpSpPr>
          <p:cNvPr id="196" name="Google Shape;196;p22"/>
          <p:cNvGrpSpPr/>
          <p:nvPr/>
        </p:nvGrpSpPr>
        <p:grpSpPr>
          <a:xfrm rot="10800000">
            <a:off x="3581400" y="451189"/>
            <a:ext cx="5276606" cy="5768636"/>
            <a:chOff x="883522" y="408327"/>
            <a:chExt cx="5276606" cy="5768636"/>
          </a:xfrm>
        </p:grpSpPr>
        <p:sp>
          <p:nvSpPr>
            <p:cNvPr id="197" name="Google Shape;197;p22"/>
            <p:cNvSpPr/>
            <p:nvPr/>
          </p:nvSpPr>
          <p:spPr>
            <a:xfrm>
              <a:off x="1808217" y="1403690"/>
              <a:ext cx="4351911" cy="4773273"/>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98" name="Google Shape;198;p22"/>
            <p:cNvPicPr preferRelativeResize="0"/>
            <p:nvPr/>
          </p:nvPicPr>
          <p:blipFill rotWithShape="1">
            <a:blip r:embed="rId4">
              <a:alphaModFix/>
            </a:blip>
            <a:srcRect b="0" l="0" r="0" t="0"/>
            <a:stretch/>
          </p:blipFill>
          <p:spPr>
            <a:xfrm>
              <a:off x="1139938" y="1088572"/>
              <a:ext cx="4572000" cy="4572000"/>
            </a:xfrm>
            <a:prstGeom prst="rect">
              <a:avLst/>
            </a:prstGeom>
            <a:noFill/>
            <a:ln>
              <a:noFill/>
            </a:ln>
          </p:spPr>
        </p:pic>
        <p:sp>
          <p:nvSpPr>
            <p:cNvPr id="199" name="Google Shape;199;p22"/>
            <p:cNvSpPr/>
            <p:nvPr/>
          </p:nvSpPr>
          <p:spPr>
            <a:xfrm>
              <a:off x="883522" y="408327"/>
              <a:ext cx="4351911" cy="4773273"/>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200" name="Google Shape;200;p22"/>
          <p:cNvSpPr txBox="1"/>
          <p:nvPr>
            <p:ph type="title"/>
          </p:nvPr>
        </p:nvSpPr>
        <p:spPr>
          <a:xfrm>
            <a:off x="4506095" y="2507633"/>
            <a:ext cx="4351911" cy="1769608"/>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4400"/>
              <a:buFont typeface="Calibri"/>
              <a:buNone/>
            </a:pPr>
            <a:r>
              <a:rPr lang="es-ES">
                <a:solidFill>
                  <a:schemeClr val="lt1"/>
                </a:solidFill>
              </a:rPr>
              <a:t>EL TÍTULO</a:t>
            </a:r>
            <a:br>
              <a:rPr lang="es-ES">
                <a:solidFill>
                  <a:schemeClr val="lt1"/>
                </a:solidFill>
              </a:rPr>
            </a:br>
            <a:r>
              <a:rPr lang="es-ES">
                <a:solidFill>
                  <a:schemeClr val="lt1"/>
                </a:solidFill>
              </a:rPr>
              <a:t>VA AQUÍ 2</a:t>
            </a:r>
            <a:endParaRPr/>
          </a:p>
        </p:txBody>
      </p:sp>
      <p:sp>
        <p:nvSpPr>
          <p:cNvPr id="201" name="Google Shape;201;p22"/>
          <p:cNvSpPr txBox="1"/>
          <p:nvPr/>
        </p:nvSpPr>
        <p:spPr>
          <a:xfrm>
            <a:off x="4506095" y="4127455"/>
            <a:ext cx="4351912" cy="666177"/>
          </a:xfrm>
          <a:prstGeom prst="rect">
            <a:avLst/>
          </a:prstGeom>
          <a:noFill/>
          <a:ln>
            <a:noFill/>
          </a:ln>
        </p:spPr>
        <p:txBody>
          <a:bodyPr anchorCtr="0" anchor="t" bIns="45700" lIns="0" spcFirstLastPara="1" rIns="0" wrap="square" tIns="45700">
            <a:noAutofit/>
          </a:bodyPr>
          <a:lstStyle/>
          <a:p>
            <a:pPr indent="0" lvl="0" marL="0" marR="0" rtl="0" algn="ctr">
              <a:lnSpc>
                <a:spcPct val="90000"/>
              </a:lnSpc>
              <a:spcBef>
                <a:spcPts val="0"/>
              </a:spcBef>
              <a:spcAft>
                <a:spcPts val="0"/>
              </a:spcAft>
              <a:buClr>
                <a:schemeClr val="lt1"/>
              </a:buClr>
              <a:buSzPts val="2000"/>
              <a:buFont typeface="Arial"/>
              <a:buNone/>
            </a:pPr>
            <a:r>
              <a:rPr b="0" i="0" lang="es-ES" sz="2000" u="none" cap="none" strike="noStrike">
                <a:solidFill>
                  <a:schemeClr val="lt1"/>
                </a:solidFill>
                <a:latin typeface="Calibri"/>
                <a:ea typeface="Calibri"/>
                <a:cs typeface="Calibri"/>
                <a:sym typeface="Calibri"/>
              </a:rPr>
              <a:t>EL SUBTÍTULO SE ESCRIBE AQUÍ</a:t>
            </a:r>
            <a:endParaRPr/>
          </a:p>
        </p:txBody>
      </p:sp>
      <p:sp>
        <p:nvSpPr>
          <p:cNvPr id="202" name="Google Shape;202;p22"/>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descr="Cuadro de énfasis de pie de página" id="203" name="Google Shape;203;p22"/>
          <p:cNvSpPr/>
          <p:nvPr/>
        </p:nvSpPr>
        <p:spPr>
          <a:xfrm flipH="1">
            <a:off x="11549269" y="6356350"/>
            <a:ext cx="642731" cy="501650"/>
          </a:xfrm>
          <a:prstGeom prst="snip1Rect">
            <a:avLst>
              <a:gd fmla="val 16667" name="adj"/>
            </a:avLst>
          </a:prstGeom>
          <a:gradFill>
            <a:gsLst>
              <a:gs pos="0">
                <a:srgbClr val="038B30">
                  <a:alpha val="69803"/>
                </a:srgbClr>
              </a:gs>
              <a:gs pos="50000">
                <a:srgbClr val="05EE55">
                  <a:alpha val="69803"/>
                </a:srgbClr>
              </a:gs>
              <a:gs pos="100000">
                <a:srgbClr val="C0F400">
                  <a:alpha val="6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04" name="Google Shape;204;p22"/>
          <p:cNvSpPr txBox="1"/>
          <p:nvPr>
            <p:ph idx="12" type="sldNum"/>
          </p:nvPr>
        </p:nvSpPr>
        <p:spPr>
          <a:xfrm>
            <a:off x="11549268" y="6413649"/>
            <a:ext cx="642731" cy="40780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b="0" i="0" lang="es-ES" sz="1200" u="none" cap="none" strike="noStrike">
                <a:solidFill>
                  <a:schemeClr val="lt1"/>
                </a:solidFill>
                <a:latin typeface="Calibri"/>
                <a:ea typeface="Calibri"/>
                <a:cs typeface="Calibri"/>
                <a:sym typeface="Calibri"/>
              </a:rPr>
              <a:t>‹#›</a:t>
            </a:fld>
            <a:endParaRPr b="0" i="0" sz="1200" u="none" cap="none" strike="noStrik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3"/>
          <p:cNvSpPr txBox="1"/>
          <p:nvPr>
            <p:ph type="title"/>
          </p:nvPr>
        </p:nvSpPr>
        <p:spPr>
          <a:xfrm>
            <a:off x="957943" y="1480457"/>
            <a:ext cx="5138057" cy="979308"/>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lt1"/>
              </a:buClr>
              <a:buSzPts val="3200"/>
              <a:buFont typeface="Calibri"/>
              <a:buNone/>
            </a:pPr>
            <a:r>
              <a:rPr lang="es-ES"/>
              <a:t>AQUÍ VA EL TÍTULO 3</a:t>
            </a:r>
            <a:endParaRPr/>
          </a:p>
        </p:txBody>
      </p:sp>
      <p:sp>
        <p:nvSpPr>
          <p:cNvPr id="211" name="Google Shape;211;p23"/>
          <p:cNvSpPr txBox="1"/>
          <p:nvPr>
            <p:ph idx="1" type="body"/>
          </p:nvPr>
        </p:nvSpPr>
        <p:spPr>
          <a:xfrm>
            <a:off x="957943" y="2546851"/>
            <a:ext cx="5138057" cy="3396749"/>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Clr>
                <a:schemeClr val="lt1"/>
              </a:buClr>
              <a:buSzPts val="1600"/>
              <a:buNone/>
            </a:pPr>
            <a:r>
              <a:rPr lang="es-ES"/>
              <a:t>Lorem ipsum dolor sit amet, consectetur adipiscing elit. Ut gravida eros erat. Proin a tellus sed risus lobortis sagittis eu quis est. Duis ut aliquam nisi. Suspendisse vehicula mi diam, sit amet lacinia massa sodales ac. Fusce condimentum egestas nunc a maximus. Quisque et orci purus. Proin dolor mi, ultrices sit amet ipsum placerat, congue mattis turpis. Donec vestibulum eros eget mauris dignissim, ut ultricies dolor viverra. </a:t>
            </a:r>
            <a:endParaRPr/>
          </a:p>
          <a:p>
            <a:pPr indent="0" lvl="0" marL="0" rtl="0" algn="l">
              <a:lnSpc>
                <a:spcPct val="150000"/>
              </a:lnSpc>
              <a:spcBef>
                <a:spcPts val="1000"/>
              </a:spcBef>
              <a:spcAft>
                <a:spcPts val="0"/>
              </a:spcAft>
              <a:buClr>
                <a:schemeClr val="lt1"/>
              </a:buClr>
              <a:buSzPts val="1600"/>
              <a:buNone/>
            </a:pPr>
            <a:r>
              <a:t/>
            </a:r>
            <a:endParaRPr/>
          </a:p>
        </p:txBody>
      </p:sp>
      <p:pic>
        <p:nvPicPr>
          <p:cNvPr descr="Dos edificios" id="212" name="Google Shape;212;p23" title="Dos edificios"/>
          <p:cNvPicPr preferRelativeResize="0"/>
          <p:nvPr>
            <p:ph idx="2" type="pic"/>
          </p:nvPr>
        </p:nvPicPr>
        <p:blipFill rotWithShape="1">
          <a:blip r:embed="rId3">
            <a:alphaModFix/>
          </a:blip>
          <a:srcRect b="0" l="0" r="0" t="0"/>
          <a:stretch/>
        </p:blipFill>
        <p:spPr>
          <a:xfrm>
            <a:off x="7097484" y="0"/>
            <a:ext cx="5094515" cy="6858000"/>
          </a:xfrm>
          <a:prstGeom prst="rect">
            <a:avLst/>
          </a:prstGeom>
          <a:solidFill>
            <a:srgbClr val="7F7F7F"/>
          </a:solidFill>
          <a:ln>
            <a:noFill/>
          </a:ln>
        </p:spPr>
      </p:pic>
      <p:sp>
        <p:nvSpPr>
          <p:cNvPr id="213" name="Google Shape;213;p23"/>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descr="Cuadro de énfasis de pie de página" id="214" name="Google Shape;214;p23"/>
          <p:cNvSpPr/>
          <p:nvPr/>
        </p:nvSpPr>
        <p:spPr>
          <a:xfrm flipH="1">
            <a:off x="11549269" y="6356350"/>
            <a:ext cx="642731" cy="501650"/>
          </a:xfrm>
          <a:prstGeom prst="snip1Rect">
            <a:avLst>
              <a:gd fmla="val 16667" name="adj"/>
            </a:avLst>
          </a:prstGeom>
          <a:gradFill>
            <a:gsLst>
              <a:gs pos="0">
                <a:srgbClr val="038B30">
                  <a:alpha val="69803"/>
                </a:srgbClr>
              </a:gs>
              <a:gs pos="50000">
                <a:srgbClr val="05EE55">
                  <a:alpha val="69803"/>
                </a:srgbClr>
              </a:gs>
              <a:gs pos="100000">
                <a:srgbClr val="C0F400">
                  <a:alpha val="6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15" name="Google Shape;215;p23"/>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descr="Paisaje urbano" id="221" name="Google Shape;221;p24" title="Paisaje urbano"/>
          <p:cNvPicPr preferRelativeResize="0"/>
          <p:nvPr>
            <p:ph idx="2" type="pic"/>
          </p:nvPr>
        </p:nvPicPr>
        <p:blipFill rotWithShape="1">
          <a:blip r:embed="rId3">
            <a:alphaModFix/>
          </a:blip>
          <a:srcRect b="0" l="0" r="0" t="0"/>
          <a:stretch/>
        </p:blipFill>
        <p:spPr>
          <a:xfrm>
            <a:off x="1" y="0"/>
            <a:ext cx="7249885" cy="6858000"/>
          </a:xfrm>
          <a:prstGeom prst="rect">
            <a:avLst/>
          </a:prstGeom>
          <a:solidFill>
            <a:srgbClr val="7F7F7F"/>
          </a:solidFill>
          <a:ln>
            <a:noFill/>
          </a:ln>
        </p:spPr>
      </p:pic>
      <p:grpSp>
        <p:nvGrpSpPr>
          <p:cNvPr id="222" name="Google Shape;222;p24"/>
          <p:cNvGrpSpPr/>
          <p:nvPr/>
        </p:nvGrpSpPr>
        <p:grpSpPr>
          <a:xfrm flipH="1">
            <a:off x="4115984" y="252563"/>
            <a:ext cx="7433283" cy="5995838"/>
            <a:chOff x="252031" y="391887"/>
            <a:chExt cx="7433283" cy="6215741"/>
          </a:xfrm>
        </p:grpSpPr>
        <p:sp>
          <p:nvSpPr>
            <p:cNvPr id="223" name="Google Shape;223;p24"/>
            <p:cNvSpPr/>
            <p:nvPr/>
          </p:nvSpPr>
          <p:spPr>
            <a:xfrm>
              <a:off x="979713" y="1181214"/>
              <a:ext cx="6117771" cy="5426414"/>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24" name="Google Shape;224;p24"/>
            <p:cNvSpPr/>
            <p:nvPr/>
          </p:nvSpPr>
          <p:spPr>
            <a:xfrm>
              <a:off x="609600" y="391887"/>
              <a:ext cx="7075714" cy="5878284"/>
            </a:xfrm>
            <a:prstGeom prst="rect">
              <a:avLst/>
            </a:prstGeom>
            <a:noFill/>
            <a:ln cap="flat" cmpd="sng" w="1270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25" name="Google Shape;225;p24"/>
            <p:cNvSpPr/>
            <p:nvPr/>
          </p:nvSpPr>
          <p:spPr>
            <a:xfrm>
              <a:off x="252031" y="655467"/>
              <a:ext cx="6475341" cy="5701790"/>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226" name="Google Shape;226;p24"/>
          <p:cNvSpPr txBox="1"/>
          <p:nvPr>
            <p:ph type="title"/>
          </p:nvPr>
        </p:nvSpPr>
        <p:spPr>
          <a:xfrm>
            <a:off x="5510539" y="916440"/>
            <a:ext cx="6117771" cy="573989"/>
          </a:xfrm>
          <a:prstGeom prst="rect">
            <a:avLst/>
          </a:prstGeom>
          <a:noFill/>
          <a:ln>
            <a:noFill/>
          </a:ln>
        </p:spPr>
        <p:txBody>
          <a:bodyPr anchorCtr="0" anchor="ctr" bIns="45700" lIns="0" spcFirstLastPara="1" rIns="0" wrap="square" tIns="45700">
            <a:noAutofit/>
          </a:bodyPr>
          <a:lstStyle/>
          <a:p>
            <a:pPr indent="0" lvl="0" marL="0" rtl="0" algn="ctr">
              <a:lnSpc>
                <a:spcPct val="90000"/>
              </a:lnSpc>
              <a:spcBef>
                <a:spcPts val="0"/>
              </a:spcBef>
              <a:spcAft>
                <a:spcPts val="0"/>
              </a:spcAft>
              <a:buClr>
                <a:schemeClr val="lt1"/>
              </a:buClr>
              <a:buSzPts val="3200"/>
              <a:buFont typeface="Calibri"/>
              <a:buNone/>
            </a:pPr>
            <a:r>
              <a:rPr lang="es-ES"/>
              <a:t>AQUÍ VA EL TÍTULO 4</a:t>
            </a:r>
            <a:endParaRPr/>
          </a:p>
        </p:txBody>
      </p:sp>
      <p:sp>
        <p:nvSpPr>
          <p:cNvPr id="227" name="Google Shape;227;p24"/>
          <p:cNvSpPr txBox="1"/>
          <p:nvPr>
            <p:ph idx="3" type="body"/>
          </p:nvPr>
        </p:nvSpPr>
        <p:spPr>
          <a:xfrm>
            <a:off x="5535810" y="1555002"/>
            <a:ext cx="6076915" cy="407670"/>
          </a:xfrm>
          <a:prstGeom prst="rect">
            <a:avLst/>
          </a:prstGeom>
          <a:noFill/>
          <a:ln>
            <a:noFill/>
          </a:ln>
        </p:spPr>
        <p:txBody>
          <a:bodyPr anchorCtr="0" anchor="t" bIns="45700" lIns="0" spcFirstLastPara="1" rIns="0" wrap="square" tIns="45700">
            <a:noAutofit/>
          </a:bodyPr>
          <a:lstStyle/>
          <a:p>
            <a:pPr indent="0" lvl="0" marL="0" rtl="0" algn="l">
              <a:lnSpc>
                <a:spcPct val="90000"/>
              </a:lnSpc>
              <a:spcBef>
                <a:spcPts val="0"/>
              </a:spcBef>
              <a:spcAft>
                <a:spcPts val="0"/>
              </a:spcAft>
              <a:buClr>
                <a:schemeClr val="lt1"/>
              </a:buClr>
              <a:buSzPts val="2000"/>
              <a:buNone/>
            </a:pPr>
            <a:r>
              <a:rPr lang="es-ES"/>
              <a:t>EL SUBTÍTULO SE ESCRIBE AQUÍ</a:t>
            </a:r>
            <a:endParaRPr/>
          </a:p>
        </p:txBody>
      </p:sp>
      <p:sp>
        <p:nvSpPr>
          <p:cNvPr id="228" name="Google Shape;228;p24"/>
          <p:cNvSpPr txBox="1"/>
          <p:nvPr>
            <p:ph idx="1" type="body"/>
          </p:nvPr>
        </p:nvSpPr>
        <p:spPr>
          <a:xfrm>
            <a:off x="5510539" y="1962673"/>
            <a:ext cx="6117771" cy="3676128"/>
          </a:xfrm>
          <a:prstGeom prst="rect">
            <a:avLst/>
          </a:prstGeom>
          <a:noFill/>
          <a:ln>
            <a:noFill/>
          </a:ln>
        </p:spPr>
        <p:txBody>
          <a:bodyPr anchorCtr="0" anchor="t" bIns="45700" lIns="0" spcFirstLastPara="1" rIns="0" wrap="square" tIns="45700">
            <a:noAutofit/>
          </a:bodyPr>
          <a:lstStyle/>
          <a:p>
            <a:pPr indent="0" lvl="0" marL="0" rtl="0" algn="l">
              <a:lnSpc>
                <a:spcPct val="140000"/>
              </a:lnSpc>
              <a:spcBef>
                <a:spcPts val="0"/>
              </a:spcBef>
              <a:spcAft>
                <a:spcPts val="0"/>
              </a:spcAft>
              <a:buClr>
                <a:schemeClr val="lt1"/>
              </a:buClr>
              <a:buSzPts val="1600"/>
              <a:buNone/>
            </a:pPr>
            <a:r>
              <a:rPr lang="es-ES"/>
              <a:t>Lorem ipsum dolor sit amet, consectetur adipiscing elit. Ut gravida eros erat. Proin a tellus sed risus lobortis sagittis eu quis est. Duis ut aliquam nisi. Suspendisse vehicula mi diam, sit amet lacinia massa sodales ac. Fusce condimentum egestas nunc a maximus. Quisque et orci purus. Proin dolor mi, ultrices sit amet ipsum placerat, congue mattis turpis. Donec vestibulum eros eget mauris dignissim, ut ultricies dolor vi Lorem ipsum dolor sit amet, consectetur adipiscing elit. Ut gravida eros erat. Proin a tellus sed risus lobortis sagittis eu quis est. Duis ut aliquam nisi. Suspendisse vehicula mi diam, sit amet lacinia massa sodales ac. Fusce condimentum egestas nunc a maximus. </a:t>
            </a:r>
            <a:endParaRPr/>
          </a:p>
        </p:txBody>
      </p:sp>
      <p:sp>
        <p:nvSpPr>
          <p:cNvPr id="229" name="Google Shape;229;p24"/>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230" name="Google Shape;230;p24"/>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5"/>
          <p:cNvSpPr txBox="1"/>
          <p:nvPr>
            <p:ph idx="1" type="body"/>
          </p:nvPr>
        </p:nvSpPr>
        <p:spPr>
          <a:xfrm>
            <a:off x="573882" y="1061132"/>
            <a:ext cx="3464717" cy="823912"/>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None/>
            </a:pPr>
            <a:r>
              <a:rPr lang="es-ES"/>
              <a:t>AQUÍ VA EL TÍTULO 5</a:t>
            </a:r>
            <a:endParaRPr/>
          </a:p>
        </p:txBody>
      </p:sp>
      <p:sp>
        <p:nvSpPr>
          <p:cNvPr id="237" name="Google Shape;237;p25"/>
          <p:cNvSpPr txBox="1"/>
          <p:nvPr>
            <p:ph idx="2" type="body"/>
          </p:nvPr>
        </p:nvSpPr>
        <p:spPr>
          <a:xfrm>
            <a:off x="573882" y="2108201"/>
            <a:ext cx="3464717" cy="3684588"/>
          </a:xfrm>
          <a:prstGeom prst="rect">
            <a:avLst/>
          </a:prstGeom>
          <a:noFill/>
          <a:ln>
            <a:noFill/>
          </a:ln>
        </p:spPr>
        <p:txBody>
          <a:bodyPr anchorCtr="0" anchor="t" bIns="45700" lIns="91425" spcFirstLastPara="1" rIns="91425" wrap="square" tIns="45700">
            <a:noAutofit/>
          </a:bodyPr>
          <a:lstStyle/>
          <a:p>
            <a:pPr indent="-228600" lvl="0" marL="228600" rtl="0" algn="l">
              <a:lnSpc>
                <a:spcPct val="150000"/>
              </a:lnSpc>
              <a:spcBef>
                <a:spcPts val="0"/>
              </a:spcBef>
              <a:spcAft>
                <a:spcPts val="0"/>
              </a:spcAft>
              <a:buClr>
                <a:schemeClr val="lt1"/>
              </a:buClr>
              <a:buSzPts val="1600"/>
              <a:buChar char="•"/>
            </a:pPr>
            <a:r>
              <a:rPr lang="es-ES"/>
              <a:t>Lorem ipsum dolor sit amet, consectetur adipiscing elit. Ut gravida eros erat. </a:t>
            </a:r>
            <a:endParaRPr/>
          </a:p>
          <a:p>
            <a:pPr indent="-228600" lvl="0" marL="228600" rtl="0" algn="l">
              <a:lnSpc>
                <a:spcPct val="150000"/>
              </a:lnSpc>
              <a:spcBef>
                <a:spcPts val="1000"/>
              </a:spcBef>
              <a:spcAft>
                <a:spcPts val="0"/>
              </a:spcAft>
              <a:buClr>
                <a:schemeClr val="lt1"/>
              </a:buClr>
              <a:buSzPts val="1600"/>
              <a:buChar char="•"/>
            </a:pPr>
            <a:r>
              <a:rPr lang="es-ES"/>
              <a:t>Proin a tellus sed risus lobortis sagittis eu quis est. Duis ut aliquam nisi. Suspendisse vehicula mi diam, </a:t>
            </a:r>
            <a:endParaRPr/>
          </a:p>
          <a:p>
            <a:pPr indent="-228600" lvl="0" marL="228600" rtl="0" algn="l">
              <a:lnSpc>
                <a:spcPct val="150000"/>
              </a:lnSpc>
              <a:spcBef>
                <a:spcPts val="1000"/>
              </a:spcBef>
              <a:spcAft>
                <a:spcPts val="0"/>
              </a:spcAft>
              <a:buClr>
                <a:schemeClr val="lt1"/>
              </a:buClr>
              <a:buSzPts val="1600"/>
              <a:buChar char="•"/>
            </a:pPr>
            <a:r>
              <a:rPr lang="es-ES"/>
              <a:t>sit amet lacinia massa sodales ac. Fusce condimentum egestas nunc a  </a:t>
            </a:r>
            <a:endParaRPr/>
          </a:p>
        </p:txBody>
      </p:sp>
      <p:pic>
        <p:nvPicPr>
          <p:cNvPr descr="Dos edificios" id="238" name="Google Shape;238;p25" title="Dos edificios"/>
          <p:cNvPicPr preferRelativeResize="0"/>
          <p:nvPr>
            <p:ph idx="5" type="pic"/>
          </p:nvPr>
        </p:nvPicPr>
        <p:blipFill rotWithShape="1">
          <a:blip r:embed="rId3">
            <a:alphaModFix/>
          </a:blip>
          <a:srcRect b="0" l="0" r="0" t="0"/>
          <a:stretch/>
        </p:blipFill>
        <p:spPr>
          <a:xfrm>
            <a:off x="4659082" y="489291"/>
            <a:ext cx="2873833" cy="5920920"/>
          </a:xfrm>
          <a:prstGeom prst="rect">
            <a:avLst/>
          </a:prstGeom>
          <a:solidFill>
            <a:schemeClr val="lt1"/>
          </a:solidFill>
          <a:ln>
            <a:noFill/>
          </a:ln>
        </p:spPr>
      </p:pic>
      <p:sp>
        <p:nvSpPr>
          <p:cNvPr id="239" name="Google Shape;239;p25"/>
          <p:cNvSpPr txBox="1"/>
          <p:nvPr>
            <p:ph idx="3" type="body"/>
          </p:nvPr>
        </p:nvSpPr>
        <p:spPr>
          <a:xfrm>
            <a:off x="8153400" y="1061132"/>
            <a:ext cx="3464717" cy="823912"/>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None/>
            </a:pPr>
            <a:r>
              <a:rPr lang="es-ES"/>
              <a:t>AQUÍ VA EL TÍTULO 6 </a:t>
            </a:r>
            <a:endParaRPr/>
          </a:p>
        </p:txBody>
      </p:sp>
      <p:sp>
        <p:nvSpPr>
          <p:cNvPr id="240" name="Google Shape;240;p25"/>
          <p:cNvSpPr txBox="1"/>
          <p:nvPr>
            <p:ph idx="4" type="body"/>
          </p:nvPr>
        </p:nvSpPr>
        <p:spPr>
          <a:xfrm>
            <a:off x="8153400" y="2108201"/>
            <a:ext cx="3464717" cy="3684588"/>
          </a:xfrm>
          <a:prstGeom prst="rect">
            <a:avLst/>
          </a:prstGeom>
          <a:noFill/>
          <a:ln>
            <a:noFill/>
          </a:ln>
        </p:spPr>
        <p:txBody>
          <a:bodyPr anchorCtr="0" anchor="t" bIns="45700" lIns="91425" spcFirstLastPara="1" rIns="91425" wrap="square" tIns="45700">
            <a:noAutofit/>
          </a:bodyPr>
          <a:lstStyle/>
          <a:p>
            <a:pPr indent="-228600" lvl="0" marL="228600" rtl="0" algn="l">
              <a:lnSpc>
                <a:spcPct val="150000"/>
              </a:lnSpc>
              <a:spcBef>
                <a:spcPts val="0"/>
              </a:spcBef>
              <a:spcAft>
                <a:spcPts val="0"/>
              </a:spcAft>
              <a:buClr>
                <a:schemeClr val="lt1"/>
              </a:buClr>
              <a:buSzPts val="1600"/>
              <a:buChar char="•"/>
            </a:pPr>
            <a:r>
              <a:rPr lang="es-ES"/>
              <a:t>Lorem ipsum dolor sit amet, consectetur adipiscing elit. Ut gravida eros erat. </a:t>
            </a:r>
            <a:endParaRPr/>
          </a:p>
          <a:p>
            <a:pPr indent="-228600" lvl="0" marL="228600" rtl="0" algn="l">
              <a:lnSpc>
                <a:spcPct val="150000"/>
              </a:lnSpc>
              <a:spcBef>
                <a:spcPts val="1000"/>
              </a:spcBef>
              <a:spcAft>
                <a:spcPts val="0"/>
              </a:spcAft>
              <a:buClr>
                <a:schemeClr val="lt1"/>
              </a:buClr>
              <a:buSzPts val="1600"/>
              <a:buChar char="•"/>
            </a:pPr>
            <a:r>
              <a:rPr lang="es-ES"/>
              <a:t>Proin a tellus sed risus lobortis sagittis eu quis est. Duis ut aliquam nisi. Suspendisse vehicula mi diam, </a:t>
            </a:r>
            <a:endParaRPr/>
          </a:p>
          <a:p>
            <a:pPr indent="-228600" lvl="0" marL="228600" rtl="0" algn="l">
              <a:lnSpc>
                <a:spcPct val="150000"/>
              </a:lnSpc>
              <a:spcBef>
                <a:spcPts val="1000"/>
              </a:spcBef>
              <a:spcAft>
                <a:spcPts val="0"/>
              </a:spcAft>
              <a:buClr>
                <a:schemeClr val="lt1"/>
              </a:buClr>
              <a:buSzPts val="1600"/>
              <a:buChar char="•"/>
            </a:pPr>
            <a:r>
              <a:rPr lang="es-ES"/>
              <a:t>sit amet lacinia massa sodales ac. Fusce condimentum egestas nunc a</a:t>
            </a:r>
            <a:endParaRPr/>
          </a:p>
        </p:txBody>
      </p:sp>
      <p:sp>
        <p:nvSpPr>
          <p:cNvPr id="241" name="Google Shape;241;p25"/>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242" name="Google Shape;242;p25"/>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243" name="Google Shape;243;p25"/>
          <p:cNvSpPr txBox="1"/>
          <p:nvPr>
            <p:ph type="title"/>
          </p:nvPr>
        </p:nvSpPr>
        <p:spPr>
          <a:xfrm>
            <a:off x="595884" y="0"/>
            <a:ext cx="3834596" cy="1124404"/>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800"/>
              <a:buFont typeface="Calibri"/>
              <a:buNone/>
            </a:pPr>
            <a:r>
              <a:rPr lang="es-ES"/>
              <a:t>TÍTULO</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26"/>
          <p:cNvSpPr txBox="1"/>
          <p:nvPr>
            <p:ph type="title"/>
          </p:nvPr>
        </p:nvSpPr>
        <p:spPr>
          <a:xfrm>
            <a:off x="599167" y="1099002"/>
            <a:ext cx="4226024" cy="573989"/>
          </a:xfrm>
          <a:prstGeom prst="rect">
            <a:avLst/>
          </a:prstGeom>
          <a:noFill/>
          <a:ln>
            <a:noFill/>
          </a:ln>
        </p:spPr>
        <p:txBody>
          <a:bodyPr anchorCtr="0" anchor="ctr" bIns="45700" lIns="0" spcFirstLastPara="1" rIns="0" wrap="square" tIns="45700">
            <a:noAutofit/>
          </a:bodyPr>
          <a:lstStyle/>
          <a:p>
            <a:pPr indent="0" lvl="0" marL="0" rtl="0" algn="ctr">
              <a:lnSpc>
                <a:spcPct val="90000"/>
              </a:lnSpc>
              <a:spcBef>
                <a:spcPts val="0"/>
              </a:spcBef>
              <a:spcAft>
                <a:spcPts val="0"/>
              </a:spcAft>
              <a:buClr>
                <a:schemeClr val="lt1"/>
              </a:buClr>
              <a:buSzPts val="3200"/>
              <a:buFont typeface="Calibri"/>
              <a:buNone/>
            </a:pPr>
            <a:r>
              <a:rPr lang="es-ES"/>
              <a:t>EL TÍTULO VA AQUÍ 7</a:t>
            </a:r>
            <a:endParaRPr/>
          </a:p>
        </p:txBody>
      </p:sp>
      <p:sp>
        <p:nvSpPr>
          <p:cNvPr id="250" name="Google Shape;250;p26"/>
          <p:cNvSpPr txBox="1"/>
          <p:nvPr>
            <p:ph idx="3" type="body"/>
          </p:nvPr>
        </p:nvSpPr>
        <p:spPr>
          <a:xfrm>
            <a:off x="611804" y="1737564"/>
            <a:ext cx="4098880" cy="573988"/>
          </a:xfrm>
          <a:prstGeom prst="rect">
            <a:avLst/>
          </a:prstGeom>
          <a:noFill/>
          <a:ln>
            <a:noFill/>
          </a:ln>
        </p:spPr>
        <p:txBody>
          <a:bodyPr anchorCtr="0" anchor="t" bIns="45700" lIns="0" spcFirstLastPara="1" rIns="0" wrap="square" tIns="45700">
            <a:noAutofit/>
          </a:bodyPr>
          <a:lstStyle/>
          <a:p>
            <a:pPr indent="0" lvl="0" marL="0" rtl="0" algn="l">
              <a:lnSpc>
                <a:spcPct val="90000"/>
              </a:lnSpc>
              <a:spcBef>
                <a:spcPts val="0"/>
              </a:spcBef>
              <a:spcAft>
                <a:spcPts val="0"/>
              </a:spcAft>
              <a:buClr>
                <a:schemeClr val="lt1"/>
              </a:buClr>
              <a:buSzPts val="2000"/>
              <a:buNone/>
            </a:pPr>
            <a:r>
              <a:rPr lang="es-ES"/>
              <a:t>EL SUBTÍTULO SE ESCRIBE AQUÍ</a:t>
            </a:r>
            <a:endParaRPr/>
          </a:p>
        </p:txBody>
      </p:sp>
      <p:sp>
        <p:nvSpPr>
          <p:cNvPr id="251" name="Google Shape;251;p26"/>
          <p:cNvSpPr txBox="1"/>
          <p:nvPr>
            <p:ph idx="2" type="body"/>
          </p:nvPr>
        </p:nvSpPr>
        <p:spPr>
          <a:xfrm>
            <a:off x="599167" y="2390154"/>
            <a:ext cx="4226024" cy="3857329"/>
          </a:xfrm>
          <a:prstGeom prst="rect">
            <a:avLst/>
          </a:prstGeom>
          <a:noFill/>
          <a:ln>
            <a:noFill/>
          </a:ln>
        </p:spPr>
        <p:txBody>
          <a:bodyPr anchorCtr="0" anchor="t" bIns="45700" lIns="0" spcFirstLastPara="1" rIns="0" wrap="square" tIns="45700">
            <a:noAutofit/>
          </a:bodyPr>
          <a:lstStyle/>
          <a:p>
            <a:pPr indent="0" lvl="0" marL="0" rtl="0" algn="l">
              <a:lnSpc>
                <a:spcPct val="140000"/>
              </a:lnSpc>
              <a:spcBef>
                <a:spcPts val="0"/>
              </a:spcBef>
              <a:spcAft>
                <a:spcPts val="0"/>
              </a:spcAft>
              <a:buClr>
                <a:schemeClr val="lt1"/>
              </a:buClr>
              <a:buSzPts val="1360"/>
              <a:buNone/>
            </a:pPr>
            <a:r>
              <a:rPr lang="es-ES" sz="1360"/>
              <a:t>Lorem ipsum dolor sit amet, consectetur adipiscing elit. Ut gravida eros erat. Proin a tellus sed ri sus lobortis sagittis eu quis est. Duis ut aliquam nisi. Suspendisse vehicula mi diam, sit amet lacinia massa sodales ac. Fusce condimentum egestas nunc a maximus. Quisque et orci purus. Proin dolor mi, ultrices sit amet ipsum placerat, congue mattis turpis. Donec vestibulum eros eget mauris dignissim, ut ultricies dolor viverra. Phasellus efficitur ante nec sem convallis, in ornare est accumsan. Lorem ipsum dolor sit amet, consectetur adipiscing elit. Ut gravida eros erat. Proin a tellus sed risus lobortis sagittis eu quis est. </a:t>
            </a:r>
            <a:endParaRPr/>
          </a:p>
        </p:txBody>
      </p:sp>
      <p:pic>
        <p:nvPicPr>
          <p:cNvPr descr="Gráfico" id="252" name="Google Shape;252;p26"/>
          <p:cNvPicPr preferRelativeResize="0"/>
          <p:nvPr/>
        </p:nvPicPr>
        <p:blipFill rotWithShape="1">
          <a:blip r:embed="rId3">
            <a:alphaModFix/>
          </a:blip>
          <a:srcRect b="0" l="0" r="0" t="0"/>
          <a:stretch/>
        </p:blipFill>
        <p:spPr>
          <a:xfrm>
            <a:off x="6400800" y="469900"/>
            <a:ext cx="5219700" cy="5918200"/>
          </a:xfrm>
          <a:prstGeom prst="rect">
            <a:avLst/>
          </a:prstGeom>
          <a:noFill/>
          <a:ln>
            <a:noFill/>
          </a:ln>
        </p:spPr>
      </p:pic>
      <p:sp>
        <p:nvSpPr>
          <p:cNvPr id="253" name="Google Shape;253;p26"/>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254" name="Google Shape;254;p26"/>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27"/>
          <p:cNvSpPr txBox="1"/>
          <p:nvPr>
            <p:ph type="title"/>
          </p:nvPr>
        </p:nvSpPr>
        <p:spPr>
          <a:xfrm>
            <a:off x="594519" y="0"/>
            <a:ext cx="11002962" cy="1189038"/>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600"/>
              <a:buFont typeface="Calibri"/>
              <a:buNone/>
            </a:pPr>
            <a:r>
              <a:rPr lang="es-ES"/>
              <a:t>AQUÍ VA EL TÍTULO 8</a:t>
            </a:r>
            <a:endParaRPr/>
          </a:p>
        </p:txBody>
      </p:sp>
      <p:sp>
        <p:nvSpPr>
          <p:cNvPr id="261" name="Google Shape;261;p27"/>
          <p:cNvSpPr/>
          <p:nvPr/>
        </p:nvSpPr>
        <p:spPr>
          <a:xfrm flipH="1">
            <a:off x="2685137" y="972457"/>
            <a:ext cx="9172647" cy="4843807"/>
          </a:xfrm>
          <a:prstGeom prst="rect">
            <a:avLst/>
          </a:prstGeom>
          <a:noFill/>
          <a:ln cap="flat" cmpd="sng" w="889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2" name="Google Shape;262;p27"/>
          <p:cNvSpPr/>
          <p:nvPr/>
        </p:nvSpPr>
        <p:spPr>
          <a:xfrm flipH="1">
            <a:off x="333834" y="1547133"/>
            <a:ext cx="11026363" cy="4702292"/>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aphicFrame>
        <p:nvGraphicFramePr>
          <p:cNvPr id="263" name="Google Shape;263;p27"/>
          <p:cNvGraphicFramePr/>
          <p:nvPr/>
        </p:nvGraphicFramePr>
        <p:xfrm>
          <a:off x="595313" y="1189038"/>
          <a:ext cx="3000000" cy="3000000"/>
        </p:xfrm>
        <a:graphic>
          <a:graphicData uri="http://schemas.openxmlformats.org/drawingml/2006/table">
            <a:tbl>
              <a:tblPr bandRow="1" firstRow="1">
                <a:noFill/>
                <a:tableStyleId>{C3B29A76-4AA6-4FBB-9BB6-BCB640901E01}</a:tableStyleId>
              </a:tblPr>
              <a:tblGrid>
                <a:gridCol w="2750250"/>
                <a:gridCol w="2750250"/>
                <a:gridCol w="2750250"/>
                <a:gridCol w="2750250"/>
              </a:tblGrid>
              <a:tr h="546650">
                <a:tc>
                  <a:txBody>
                    <a:bodyPr/>
                    <a:lstStyle/>
                    <a:p>
                      <a:pPr indent="0" lvl="0" marL="0" marR="0" rtl="0" algn="ctr">
                        <a:spcBef>
                          <a:spcPts val="0"/>
                        </a:spcBef>
                        <a:spcAft>
                          <a:spcPts val="0"/>
                        </a:spcAft>
                        <a:buNone/>
                      </a:pPr>
                      <a:r>
                        <a:rPr lang="es-ES" sz="2400" u="none" cap="none" strike="noStrike">
                          <a:solidFill>
                            <a:srgbClr val="2F3342"/>
                          </a:solidFill>
                        </a:rPr>
                        <a:t>EL TÍTULO</a:t>
                      </a:r>
                      <a:endParaRPr b="1" i="0" sz="2400" u="none" cap="none" strike="noStrike">
                        <a:solidFill>
                          <a:srgbClr val="2F3342"/>
                        </a:solidFill>
                        <a:latin typeface="Gill Sans"/>
                        <a:ea typeface="Gill Sans"/>
                        <a:cs typeface="Gill Sans"/>
                        <a:sym typeface="Gill Sans"/>
                      </a:endParaRPr>
                    </a:p>
                  </a:txBody>
                  <a:tcPr marT="35000" marB="35000" marR="67625" marL="67625" anchor="ctr">
                    <a:solidFill>
                      <a:schemeClr val="lt1"/>
                    </a:solidFill>
                  </a:tcPr>
                </a:tc>
                <a:tc>
                  <a:txBody>
                    <a:bodyPr/>
                    <a:lstStyle/>
                    <a:p>
                      <a:pPr indent="0" lvl="0" marL="0" marR="0" rtl="0" algn="ctr">
                        <a:spcBef>
                          <a:spcPts val="0"/>
                        </a:spcBef>
                        <a:spcAft>
                          <a:spcPts val="0"/>
                        </a:spcAft>
                        <a:buNone/>
                      </a:pPr>
                      <a:r>
                        <a:rPr lang="es-ES" sz="2400" u="none" cap="none" strike="noStrike">
                          <a:solidFill>
                            <a:srgbClr val="2F3342"/>
                          </a:solidFill>
                        </a:rPr>
                        <a:t>EL TÍTULO</a:t>
                      </a:r>
                      <a:endParaRPr b="1" i="0" sz="2400" u="none" cap="none" strike="noStrike">
                        <a:solidFill>
                          <a:srgbClr val="2F3342"/>
                        </a:solidFill>
                        <a:latin typeface="Gill Sans"/>
                        <a:ea typeface="Gill Sans"/>
                        <a:cs typeface="Gill Sans"/>
                        <a:sym typeface="Gill Sans"/>
                      </a:endParaRPr>
                    </a:p>
                  </a:txBody>
                  <a:tcPr marT="35000" marB="35000" marR="67625" marL="67625" anchor="ctr">
                    <a:solidFill>
                      <a:schemeClr val="lt1"/>
                    </a:solidFill>
                  </a:tcPr>
                </a:tc>
                <a:tc>
                  <a:txBody>
                    <a:bodyPr/>
                    <a:lstStyle/>
                    <a:p>
                      <a:pPr indent="0" lvl="0" marL="0" marR="0" rtl="0" algn="ctr">
                        <a:spcBef>
                          <a:spcPts val="0"/>
                        </a:spcBef>
                        <a:spcAft>
                          <a:spcPts val="0"/>
                        </a:spcAft>
                        <a:buNone/>
                      </a:pPr>
                      <a:r>
                        <a:rPr lang="es-ES" sz="2400" u="none" cap="none" strike="noStrike">
                          <a:solidFill>
                            <a:srgbClr val="2F3342"/>
                          </a:solidFill>
                        </a:rPr>
                        <a:t>EL TÍTULO</a:t>
                      </a:r>
                      <a:endParaRPr b="1" i="0" sz="2400" u="none" cap="none" strike="noStrike">
                        <a:solidFill>
                          <a:srgbClr val="2F3342"/>
                        </a:solidFill>
                        <a:latin typeface="Gill Sans"/>
                        <a:ea typeface="Gill Sans"/>
                        <a:cs typeface="Gill Sans"/>
                        <a:sym typeface="Gill Sans"/>
                      </a:endParaRPr>
                    </a:p>
                  </a:txBody>
                  <a:tcPr marT="35000" marB="35000" marR="67625" marL="67625" anchor="ctr">
                    <a:solidFill>
                      <a:schemeClr val="lt1"/>
                    </a:solidFill>
                  </a:tcPr>
                </a:tc>
                <a:tc>
                  <a:txBody>
                    <a:bodyPr/>
                    <a:lstStyle/>
                    <a:p>
                      <a:pPr indent="0" lvl="0" marL="0" marR="0" rtl="0" algn="ctr">
                        <a:spcBef>
                          <a:spcPts val="0"/>
                        </a:spcBef>
                        <a:spcAft>
                          <a:spcPts val="0"/>
                        </a:spcAft>
                        <a:buNone/>
                      </a:pPr>
                      <a:r>
                        <a:rPr lang="es-ES" sz="2400" u="none" cap="none" strike="noStrike">
                          <a:solidFill>
                            <a:srgbClr val="2F3342"/>
                          </a:solidFill>
                        </a:rPr>
                        <a:t>EL TÍTULO</a:t>
                      </a:r>
                      <a:endParaRPr b="1" i="0" sz="2400" u="none" cap="none" strike="noStrike">
                        <a:solidFill>
                          <a:srgbClr val="2F3342"/>
                        </a:solidFill>
                        <a:latin typeface="Gill Sans"/>
                        <a:ea typeface="Gill Sans"/>
                        <a:cs typeface="Gill Sans"/>
                        <a:sym typeface="Gill Sans"/>
                      </a:endParaRPr>
                    </a:p>
                  </a:txBody>
                  <a:tcPr marT="35000" marB="35000" marR="67625" marL="67625" anchor="ctr">
                    <a:solidFill>
                      <a:schemeClr val="lt1"/>
                    </a:solidFill>
                  </a:tcPr>
                </a:tc>
              </a:tr>
              <a:tr h="537150">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r>
              <a:tr h="537150">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r>
              <a:tr h="537150">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r>
              <a:tr h="537150">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r>
              <a:tr h="537150">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r>
              <a:tr h="537150">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r>
              <a:tr h="537150">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r>
              <a:tr h="537150">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lang="es-ES" sz="1400" u="none" cap="none" strike="noStrike">
                          <a:solidFill>
                            <a:schemeClr val="lt1"/>
                          </a:solidFill>
                        </a:rPr>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rgbClr val="2F3342"/>
                    </a:solidFill>
                  </a:tcPr>
                </a:tc>
              </a:tr>
            </a:tbl>
          </a:graphicData>
        </a:graphic>
      </p:graphicFrame>
      <p:sp>
        <p:nvSpPr>
          <p:cNvPr id="264" name="Google Shape;264;p27"/>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265" name="Google Shape;265;p27"/>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28"/>
          <p:cNvSpPr txBox="1"/>
          <p:nvPr>
            <p:ph type="title"/>
          </p:nvPr>
        </p:nvSpPr>
        <p:spPr>
          <a:xfrm>
            <a:off x="595884" y="0"/>
            <a:ext cx="11000232" cy="118872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4400"/>
              <a:buFont typeface="Calibri"/>
              <a:buNone/>
            </a:pPr>
            <a:r>
              <a:rPr lang="es-ES"/>
              <a:t>TÍTULO:</a:t>
            </a:r>
            <a:endParaRPr/>
          </a:p>
        </p:txBody>
      </p:sp>
      <p:pic>
        <p:nvPicPr>
          <p:cNvPr descr="Edificio abstracto" id="272" name="Google Shape;272;p28" title="Edificio abstracto"/>
          <p:cNvPicPr preferRelativeResize="0"/>
          <p:nvPr>
            <p:ph idx="2" type="pic"/>
          </p:nvPr>
        </p:nvPicPr>
        <p:blipFill rotWithShape="1">
          <a:blip r:embed="rId3">
            <a:alphaModFix/>
          </a:blip>
          <a:srcRect b="0" l="0" r="0" t="0"/>
          <a:stretch/>
        </p:blipFill>
        <p:spPr>
          <a:xfrm>
            <a:off x="0" y="0"/>
            <a:ext cx="12192000" cy="6858000"/>
          </a:xfrm>
          <a:prstGeom prst="rect">
            <a:avLst/>
          </a:prstGeom>
          <a:solidFill>
            <a:srgbClr val="7F7F7F"/>
          </a:solidFill>
          <a:ln>
            <a:noFill/>
          </a:ln>
        </p:spPr>
      </p:pic>
      <p:sp>
        <p:nvSpPr>
          <p:cNvPr id="273" name="Google Shape;273;p28"/>
          <p:cNvSpPr/>
          <p:nvPr/>
        </p:nvSpPr>
        <p:spPr>
          <a:xfrm flipH="1">
            <a:off x="6568221" y="4076700"/>
            <a:ext cx="5386926" cy="2131595"/>
          </a:xfrm>
          <a:prstGeom prst="rect">
            <a:avLst/>
          </a:prstGeom>
          <a:gradFill>
            <a:gsLst>
              <a:gs pos="0">
                <a:srgbClr val="038B30">
                  <a:alpha val="69803"/>
                </a:srgbClr>
              </a:gs>
              <a:gs pos="50000">
                <a:srgbClr val="05EE55">
                  <a:alpha val="69803"/>
                </a:srgbClr>
              </a:gs>
              <a:gs pos="100000">
                <a:srgbClr val="C0F400">
                  <a:alpha val="69803"/>
                </a:srgbClr>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74" name="Google Shape;274;p28"/>
          <p:cNvSpPr/>
          <p:nvPr/>
        </p:nvSpPr>
        <p:spPr>
          <a:xfrm flipH="1">
            <a:off x="791413" y="502215"/>
            <a:ext cx="10638585" cy="5706080"/>
          </a:xfrm>
          <a:prstGeom prst="rect">
            <a:avLst/>
          </a:prstGeom>
          <a:noFill/>
          <a:ln cap="flat" cmpd="sng" w="889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75" name="Google Shape;275;p28"/>
          <p:cNvSpPr/>
          <p:nvPr/>
        </p:nvSpPr>
        <p:spPr>
          <a:xfrm>
            <a:off x="6834487" y="4223911"/>
            <a:ext cx="5357513" cy="2634089"/>
          </a:xfrm>
          <a:prstGeom prst="rect">
            <a:avLst/>
          </a:prstGeom>
          <a:solidFill>
            <a:srgbClr val="2F33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76" name="Google Shape;276;p28"/>
          <p:cNvSpPr/>
          <p:nvPr/>
        </p:nvSpPr>
        <p:spPr>
          <a:xfrm>
            <a:off x="7050026" y="4485342"/>
            <a:ext cx="5141974" cy="1738307"/>
          </a:xfrm>
          <a:prstGeom prst="rect">
            <a:avLst/>
          </a:prstGeom>
          <a:noFill/>
          <a:ln>
            <a:noFill/>
          </a:ln>
        </p:spPr>
        <p:txBody>
          <a:bodyPr anchorCtr="0" anchor="ctr" bIns="45700" lIns="274300" spcFirstLastPara="1" rIns="91425" wrap="square" tIns="45700">
            <a:noAutofit/>
          </a:bodyPr>
          <a:lstStyle/>
          <a:p>
            <a:pPr indent="0" lvl="0" marL="0" marR="0" rtl="0" algn="l">
              <a:lnSpc>
                <a:spcPct val="80000"/>
              </a:lnSpc>
              <a:spcBef>
                <a:spcPts val="0"/>
              </a:spcBef>
              <a:spcAft>
                <a:spcPts val="0"/>
              </a:spcAft>
              <a:buNone/>
            </a:pPr>
            <a:r>
              <a:rPr b="1" i="0" lang="es-ES" sz="3200" u="none" cap="none" strike="noStrike">
                <a:solidFill>
                  <a:schemeClr val="lt1"/>
                </a:solidFill>
                <a:latin typeface="Calibri"/>
                <a:ea typeface="Calibri"/>
                <a:cs typeface="Calibri"/>
                <a:sym typeface="Calibri"/>
              </a:rPr>
              <a:t>EL TÍTULO SE ESCRIBE AQUÍ</a:t>
            </a:r>
            <a:endParaRPr/>
          </a:p>
          <a:p>
            <a:pPr indent="0" lvl="0" marL="0" marR="0" rtl="0" algn="l">
              <a:spcBef>
                <a:spcPts val="0"/>
              </a:spcBef>
              <a:spcAft>
                <a:spcPts val="0"/>
              </a:spcAft>
              <a:buNone/>
            </a:pPr>
            <a:r>
              <a:rPr b="0" i="0" lang="es-ES" sz="1200" u="none" cap="none" strike="noStrike">
                <a:solidFill>
                  <a:schemeClr val="lt1"/>
                </a:solidFill>
                <a:latin typeface="Calibri"/>
                <a:ea typeface="Calibri"/>
                <a:cs typeface="Calibri"/>
                <a:sym typeface="Calibri"/>
              </a:rPr>
              <a:t>Lorem ipsum dolor sit amet, consectetur adipiscing elit. </a:t>
            </a:r>
            <a:br>
              <a:rPr b="0" i="0" lang="es-ES" sz="1200" u="none" cap="none" strike="noStrike">
                <a:solidFill>
                  <a:schemeClr val="lt1"/>
                </a:solidFill>
                <a:latin typeface="Calibri"/>
                <a:ea typeface="Calibri"/>
                <a:cs typeface="Calibri"/>
                <a:sym typeface="Calibri"/>
              </a:rPr>
            </a:br>
            <a:r>
              <a:rPr b="0" i="0" lang="es-ES" sz="1200" u="none" cap="none" strike="noStrike">
                <a:solidFill>
                  <a:schemeClr val="lt1"/>
                </a:solidFill>
                <a:latin typeface="Calibri"/>
                <a:ea typeface="Calibri"/>
                <a:cs typeface="Calibri"/>
                <a:sym typeface="Calibri"/>
              </a:rPr>
              <a:t>Ut gravida eros erat. Proin a tellus sed risus lobortis sagitti</a:t>
            </a:r>
            <a:endParaRPr/>
          </a:p>
        </p:txBody>
      </p:sp>
      <p:sp>
        <p:nvSpPr>
          <p:cNvPr id="277" name="Google Shape;277;p28"/>
          <p:cNvSpPr txBox="1"/>
          <p:nvPr>
            <p:ph idx="11" type="ftr"/>
          </p:nvPr>
        </p:nvSpPr>
        <p:spPr>
          <a:xfrm>
            <a:off x="595884" y="6468303"/>
            <a:ext cx="411480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descr="Cuadro de énfasis de pie de página" id="278" name="Google Shape;278;p28"/>
          <p:cNvSpPr/>
          <p:nvPr/>
        </p:nvSpPr>
        <p:spPr>
          <a:xfrm flipH="1">
            <a:off x="11549269" y="6356350"/>
            <a:ext cx="642731" cy="501650"/>
          </a:xfrm>
          <a:prstGeom prst="snip1Rect">
            <a:avLst>
              <a:gd fmla="val 16667" name="adj"/>
            </a:avLst>
          </a:prstGeom>
          <a:gradFill>
            <a:gsLst>
              <a:gs pos="0">
                <a:srgbClr val="038B30">
                  <a:alpha val="69803"/>
                </a:srgbClr>
              </a:gs>
              <a:gs pos="50000">
                <a:srgbClr val="05EE55">
                  <a:alpha val="69803"/>
                </a:srgbClr>
              </a:gs>
              <a:gs pos="100000">
                <a:srgbClr val="C0F400">
                  <a:alpha val="6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79" name="Google Shape;279;p28"/>
          <p:cNvSpPr txBox="1"/>
          <p:nvPr>
            <p:ph idx="12" type="sldNum"/>
          </p:nvPr>
        </p:nvSpPr>
        <p:spPr>
          <a:xfrm>
            <a:off x="11549269" y="6405746"/>
            <a:ext cx="642731" cy="40780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e la oficin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Custom 8">
      <a:dk1>
        <a:srgbClr val="000000"/>
      </a:dk1>
      <a:lt1>
        <a:srgbClr val="FFFFFF"/>
      </a:lt1>
      <a:dk2>
        <a:srgbClr val="44546A"/>
      </a:dk2>
      <a:lt2>
        <a:srgbClr val="E7E6E6"/>
      </a:lt2>
      <a:accent1>
        <a:srgbClr val="C0F400"/>
      </a:accent1>
      <a:accent2>
        <a:srgbClr val="05D74D"/>
      </a:accent2>
      <a:accent3>
        <a:srgbClr val="2F3342"/>
      </a:accent3>
      <a:accent4>
        <a:srgbClr val="038B30"/>
      </a:accent4>
      <a:accent5>
        <a:srgbClr val="05EE55"/>
      </a:accent5>
      <a:accent6>
        <a:srgbClr val="70AD47"/>
      </a:accent6>
      <a:hlink>
        <a:srgbClr val="05D74D"/>
      </a:hlink>
      <a:folHlink>
        <a:srgbClr val="C0F4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